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428" r:id="rId3"/>
    <p:sldId id="483" r:id="rId4"/>
    <p:sldId id="489" r:id="rId5"/>
    <p:sldId id="491" r:id="rId6"/>
    <p:sldId id="492" r:id="rId7"/>
    <p:sldId id="486" r:id="rId8"/>
    <p:sldId id="490" r:id="rId9"/>
    <p:sldId id="461" r:id="rId10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2A4"/>
    <a:srgbClr val="340C7D"/>
    <a:srgbClr val="340C9C"/>
    <a:srgbClr val="310B8F"/>
    <a:srgbClr val="1C0590"/>
    <a:srgbClr val="1C05A3"/>
    <a:srgbClr val="1D0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0647" autoAdjust="0"/>
  </p:normalViewPr>
  <p:slideViewPr>
    <p:cSldViewPr>
      <p:cViewPr>
        <p:scale>
          <a:sx n="111" d="100"/>
          <a:sy n="111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6C41-5373-4263-BF99-1BD30AAF960C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F7B3-EE5E-49C0-8CB8-E6F39A20F9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F9F8-45AC-45EC-9AA1-EF1BDA95CD8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70A0-ECE7-467B-A36A-0C4AACE08D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6/20/2017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ink.ucsd.edu/finance/budget/staff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Academic Affairs</a:t>
            </a:r>
            <a:br>
              <a:rPr lang="en-US" dirty="0" smtClean="0"/>
            </a:br>
            <a:r>
              <a:rPr lang="en-US" dirty="0" smtClean="0"/>
              <a:t>Fiscal Contacts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001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June 20, 2017</a:t>
            </a:r>
          </a:p>
          <a:p>
            <a:endParaRPr lang="en-US" dirty="0" smtClean="0"/>
          </a:p>
          <a:p>
            <a:r>
              <a:rPr lang="en-US" dirty="0" smtClean="0"/>
              <a:t>Adam DiProfio </a:t>
            </a:r>
          </a:p>
          <a:p>
            <a:r>
              <a:rPr lang="en-US" dirty="0" smtClean="0"/>
              <a:t>x22565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1823" y="3581400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/>
            <a:endParaRPr lang="en-US" sz="40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6804" y="33528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dirty="0" smtClean="0"/>
          </a:p>
          <a:p>
            <a:pPr algn="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dirty="0" smtClean="0"/>
              <a:t>Sub 1 Staffing List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Remaining 16/17 Allocations</a:t>
            </a:r>
          </a:p>
        </p:txBody>
      </p:sp>
    </p:spTree>
    <p:extLst>
      <p:ext uri="{BB962C8B-B14F-4D97-AF65-F5344CB8AC3E}">
        <p14:creationId xmlns:p14="http://schemas.microsoft.com/office/powerpoint/2010/main" val="35081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Blink page:</a:t>
            </a: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://blink.ucsd.edu/finance/budget/staffing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Goals for changes:</a:t>
            </a:r>
          </a:p>
          <a:p>
            <a:pPr lvl="1"/>
            <a:r>
              <a:rPr lang="en-US" dirty="0" smtClean="0"/>
              <a:t>Save department time and effort</a:t>
            </a:r>
          </a:p>
          <a:p>
            <a:pPr lvl="1"/>
            <a:r>
              <a:rPr lang="en-US" dirty="0" smtClean="0"/>
              <a:t>Eliminate frozen payroll</a:t>
            </a:r>
          </a:p>
          <a:p>
            <a:pPr lvl="1"/>
            <a:r>
              <a:rPr lang="en-US" dirty="0" smtClean="0"/>
              <a:t>Remove redundant or unnecessary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Staffing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Option 1:</a:t>
            </a:r>
            <a:r>
              <a:rPr lang="en-US" dirty="0"/>
              <a:t> Department reconciles Staffing List with small modifications to FYE calendar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6/30/17, Update PPS</a:t>
            </a:r>
          </a:p>
          <a:p>
            <a:pPr lvl="0"/>
            <a:r>
              <a:rPr lang="en-US" dirty="0"/>
              <a:t>6/30/17, Departments – Submit Provisions for Preliminary Staffing.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7/7/17, Departments – Submit Provisions for Interim Staffing.</a:t>
            </a:r>
          </a:p>
          <a:p>
            <a:pPr lvl="0"/>
            <a:r>
              <a:rPr lang="en-US" dirty="0"/>
              <a:t>7/7/17, OLTFs – Dept. Final all Subs</a:t>
            </a:r>
          </a:p>
          <a:p>
            <a:pPr lvl="0"/>
            <a:r>
              <a:rPr lang="en-US" dirty="0"/>
              <a:t>7/7/17, Update PPS for Final Snapshot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7/11/17, VCs using “CSV” template balance Sub-1 budget</a:t>
            </a:r>
          </a:p>
          <a:p>
            <a:pPr lvl="0"/>
            <a:r>
              <a:rPr lang="en-US" dirty="0"/>
              <a:t>7/11/17, VC Submit Provisions for Final Staffing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7/12/17, CBO Force Balance (Sub-2 will be used)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Sub 1 Staffing List Option #1 from CBO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9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Option 2:</a:t>
            </a:r>
            <a:r>
              <a:rPr lang="en-US" dirty="0"/>
              <a:t> Simplified Fiscal Year-end work for VCAA</a:t>
            </a:r>
          </a:p>
          <a:p>
            <a:pPr marL="109728" indent="0">
              <a:buNone/>
            </a:pPr>
            <a:endParaRPr lang="en-US" dirty="0"/>
          </a:p>
          <a:p>
            <a:pPr lvl="0"/>
            <a:r>
              <a:rPr lang="en-US" dirty="0"/>
              <a:t>6/30/17, Update PPS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7/7/17, OLTFs – Dept. Final all Subs</a:t>
            </a:r>
          </a:p>
          <a:p>
            <a:pPr lvl="0"/>
            <a:r>
              <a:rPr lang="en-US" dirty="0"/>
              <a:t>7/7/17, Update PPS for Final Snapshot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7/12/17, CBO Force Balance (Sub-2 will be used)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Frozen Payroll will </a:t>
            </a:r>
            <a:r>
              <a:rPr lang="en-US" b="1" dirty="0"/>
              <a:t>only</a:t>
            </a:r>
            <a:r>
              <a:rPr lang="en-US" dirty="0"/>
              <a:t> be used for Sub-0 Academics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Sub 1 Staffing List Option #2 from CBO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78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Option </a:t>
            </a:r>
            <a:r>
              <a:rPr lang="en-US" b="1" dirty="0" smtClean="0"/>
              <a:t>1</a:t>
            </a:r>
            <a:r>
              <a:rPr lang="en-US" dirty="0"/>
              <a:t>-</a:t>
            </a:r>
            <a:r>
              <a:rPr lang="en-US" dirty="0" smtClean="0"/>
              <a:t>Departments balance staffing list before and after merits and auto-costing.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 control how Sub 1 staffing is balanced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July Sub 1 &amp; 2 allocations remain unchanged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Perm Budget realigned after Fall Support Model</a:t>
            </a:r>
            <a:endParaRPr lang="en-US" dirty="0" smtClean="0"/>
          </a:p>
          <a:p>
            <a:r>
              <a:rPr lang="en-US" b="1" dirty="0"/>
              <a:t>Option </a:t>
            </a:r>
            <a:r>
              <a:rPr lang="en-US" b="1" dirty="0" smtClean="0"/>
              <a:t>2</a:t>
            </a:r>
            <a:r>
              <a:rPr lang="en-US" dirty="0" smtClean="0"/>
              <a:t>-Departments allow CBO to force balance staffing list.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Departments have less work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Might carry forward a deficit in perm sub 2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Perm Budget realigned after Fall Support Model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Sub 1 Staffing List Options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56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16/17 Remaining EVC Allocations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dirty="0" smtClean="0"/>
              <a:t>6/19-6/23: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16/17 Instructional Allocation update </a:t>
            </a:r>
            <a:r>
              <a:rPr lang="en-US" dirty="0"/>
              <a:t>to </a:t>
            </a:r>
            <a:r>
              <a:rPr lang="en-US" dirty="0" smtClean="0"/>
              <a:t>Divisions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Request </a:t>
            </a:r>
            <a:r>
              <a:rPr lang="en-US" dirty="0"/>
              <a:t>for start-up index </a:t>
            </a:r>
            <a:r>
              <a:rPr lang="en-US" dirty="0" smtClean="0"/>
              <a:t>numbers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6/26-7/7: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Summer Session TA </a:t>
            </a:r>
            <a:r>
              <a:rPr lang="en-US" dirty="0" smtClean="0"/>
              <a:t>estimates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Prelim Benefits true-up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Remaining ad-hoc commitments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906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16/17 Remaining EVC Allocations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dirty="0" smtClean="0"/>
              <a:t>7/10-7/14: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Benefit Rate &amp; General Liability true </a:t>
            </a:r>
            <a:r>
              <a:rPr lang="en-US" dirty="0" smtClean="0"/>
              <a:t>up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Start-up reimbursement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TBD: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Final SOFI Fund Swap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Masters Growth true up and enrollment balancing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Grad Support Changes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04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Adam DiProfio</a:t>
            </a:r>
          </a:p>
          <a:p>
            <a:pPr marL="109728" indent="0">
              <a:buNone/>
            </a:pPr>
            <a:r>
              <a:rPr lang="en-US" dirty="0" smtClean="0"/>
              <a:t>x22565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6709</TotalTime>
  <Words>224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Academic Affairs Fiscal Contacts Meeting</vt:lpstr>
      <vt:lpstr>PowerPoint Presentation</vt:lpstr>
      <vt:lpstr>Staffing List</vt:lpstr>
      <vt:lpstr>Sub 1 Staffing List Option #1 from CBO</vt:lpstr>
      <vt:lpstr>Sub 1 Staffing List Option #2 from CBO</vt:lpstr>
      <vt:lpstr>Sub 1 Staffing List Options</vt:lpstr>
      <vt:lpstr>PowerPoint Presentation</vt:lpstr>
      <vt:lpstr>PowerPoint Presentation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Fiscal Contacts Meeting</dc:title>
  <dc:creator>Kathy Farrelly</dc:creator>
  <cp:lastModifiedBy>adiprofio</cp:lastModifiedBy>
  <cp:revision>487</cp:revision>
  <dcterms:created xsi:type="dcterms:W3CDTF">2009-06-18T03:44:26Z</dcterms:created>
  <dcterms:modified xsi:type="dcterms:W3CDTF">2017-06-20T15:21:49Z</dcterms:modified>
</cp:coreProperties>
</file>