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5" r:id="rId4"/>
    <p:sldMasterId id="2147483739" r:id="rId5"/>
    <p:sldMasterId id="2147483709" r:id="rId6"/>
    <p:sldMasterId id="2147483768" r:id="rId7"/>
    <p:sldMasterId id="2147483786" r:id="rId8"/>
    <p:sldMasterId id="2147483806" r:id="rId9"/>
    <p:sldMasterId id="2147483856" r:id="rId10"/>
    <p:sldMasterId id="2147483876" r:id="rId11"/>
  </p:sldMasterIdLst>
  <p:notesMasterIdLst>
    <p:notesMasterId r:id="rId27"/>
  </p:notesMasterIdLst>
  <p:handoutMasterIdLst>
    <p:handoutMasterId r:id="rId28"/>
  </p:handoutMasterIdLst>
  <p:sldIdLst>
    <p:sldId id="363" r:id="rId12"/>
    <p:sldId id="439" r:id="rId13"/>
    <p:sldId id="487" r:id="rId14"/>
    <p:sldId id="484" r:id="rId15"/>
    <p:sldId id="488" r:id="rId16"/>
    <p:sldId id="512" r:id="rId17"/>
    <p:sldId id="513" r:id="rId18"/>
    <p:sldId id="514" r:id="rId19"/>
    <p:sldId id="515" r:id="rId20"/>
    <p:sldId id="516" r:id="rId21"/>
    <p:sldId id="448" r:id="rId22"/>
    <p:sldId id="489" r:id="rId23"/>
    <p:sldId id="483" r:id="rId24"/>
    <p:sldId id="479" r:id="rId25"/>
    <p:sldId id="432" r:id="rId26"/>
  </p:sldIdLst>
  <p:sldSz cx="12192000" cy="6858000"/>
  <p:notesSz cx="6858000" cy="9144000"/>
  <p:defaultTextStyle>
    <a:defPPr>
      <a:defRPr lang="en-US"/>
    </a:defPPr>
    <a:lvl1pPr marL="0" algn="l" defTabSz="457133" rtl="0" eaLnBrk="1" latinLnBrk="0" hangingPunct="1">
      <a:defRPr sz="1800" kern="1200">
        <a:solidFill>
          <a:schemeClr val="tx1"/>
        </a:solidFill>
        <a:latin typeface="+mn-lt"/>
        <a:ea typeface="+mn-ea"/>
        <a:cs typeface="+mn-cs"/>
      </a:defRPr>
    </a:lvl1pPr>
    <a:lvl2pPr marL="457133" algn="l" defTabSz="457133" rtl="0" eaLnBrk="1" latinLnBrk="0" hangingPunct="1">
      <a:defRPr sz="1800" kern="1200">
        <a:solidFill>
          <a:schemeClr val="tx1"/>
        </a:solidFill>
        <a:latin typeface="+mn-lt"/>
        <a:ea typeface="+mn-ea"/>
        <a:cs typeface="+mn-cs"/>
      </a:defRPr>
    </a:lvl2pPr>
    <a:lvl3pPr marL="914266" algn="l" defTabSz="457133" rtl="0" eaLnBrk="1" latinLnBrk="0" hangingPunct="1">
      <a:defRPr sz="1800" kern="1200">
        <a:solidFill>
          <a:schemeClr val="tx1"/>
        </a:solidFill>
        <a:latin typeface="+mn-lt"/>
        <a:ea typeface="+mn-ea"/>
        <a:cs typeface="+mn-cs"/>
      </a:defRPr>
    </a:lvl3pPr>
    <a:lvl4pPr marL="1371399" algn="l" defTabSz="457133" rtl="0" eaLnBrk="1" latinLnBrk="0" hangingPunct="1">
      <a:defRPr sz="1800" kern="1200">
        <a:solidFill>
          <a:schemeClr val="tx1"/>
        </a:solidFill>
        <a:latin typeface="+mn-lt"/>
        <a:ea typeface="+mn-ea"/>
        <a:cs typeface="+mn-cs"/>
      </a:defRPr>
    </a:lvl4pPr>
    <a:lvl5pPr marL="1828533" algn="l" defTabSz="457133" rtl="0" eaLnBrk="1" latinLnBrk="0" hangingPunct="1">
      <a:defRPr sz="1800" kern="1200">
        <a:solidFill>
          <a:schemeClr val="tx1"/>
        </a:solidFill>
        <a:latin typeface="+mn-lt"/>
        <a:ea typeface="+mn-ea"/>
        <a:cs typeface="+mn-cs"/>
      </a:defRPr>
    </a:lvl5pPr>
    <a:lvl6pPr marL="2285665" algn="l" defTabSz="457133" rtl="0" eaLnBrk="1" latinLnBrk="0" hangingPunct="1">
      <a:defRPr sz="1800" kern="1200">
        <a:solidFill>
          <a:schemeClr val="tx1"/>
        </a:solidFill>
        <a:latin typeface="+mn-lt"/>
        <a:ea typeface="+mn-ea"/>
        <a:cs typeface="+mn-cs"/>
      </a:defRPr>
    </a:lvl6pPr>
    <a:lvl7pPr marL="2742798" algn="l" defTabSz="457133" rtl="0" eaLnBrk="1" latinLnBrk="0" hangingPunct="1">
      <a:defRPr sz="1800" kern="1200">
        <a:solidFill>
          <a:schemeClr val="tx1"/>
        </a:solidFill>
        <a:latin typeface="+mn-lt"/>
        <a:ea typeface="+mn-ea"/>
        <a:cs typeface="+mn-cs"/>
      </a:defRPr>
    </a:lvl7pPr>
    <a:lvl8pPr marL="3199932" algn="l" defTabSz="457133" rtl="0" eaLnBrk="1" latinLnBrk="0" hangingPunct="1">
      <a:defRPr sz="1800" kern="1200">
        <a:solidFill>
          <a:schemeClr val="tx1"/>
        </a:solidFill>
        <a:latin typeface="+mn-lt"/>
        <a:ea typeface="+mn-ea"/>
        <a:cs typeface="+mn-cs"/>
      </a:defRPr>
    </a:lvl8pPr>
    <a:lvl9pPr marL="3657065" algn="l" defTabSz="45713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u, Kevin" initials="CK" lastIdx="1" clrIdx="0">
    <p:extLst/>
  </p:cmAuthor>
  <p:cmAuthor id="2" name="Essey, Lynette" initials="EL" lastIdx="11" clrIdx="1"/>
  <p:cmAuthor id="3" name="Beatrice Dormoy" initials="BD"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96"/>
    <a:srgbClr val="FC8900"/>
    <a:srgbClr val="FF5050"/>
    <a:srgbClr val="FF6600"/>
    <a:srgbClr val="5B8507"/>
    <a:srgbClr val="FFFFFF"/>
    <a:srgbClr val="000000"/>
    <a:srgbClr val="E7E9EC"/>
    <a:srgbClr val="6E963B"/>
    <a:srgbClr val="F3E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07" autoAdjust="0"/>
    <p:restoredTop sz="81549"/>
  </p:normalViewPr>
  <p:slideViewPr>
    <p:cSldViewPr snapToGrid="0">
      <p:cViewPr varScale="1">
        <p:scale>
          <a:sx n="95" d="100"/>
          <a:sy n="95" d="100"/>
        </p:scale>
        <p:origin x="1686"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ABE038-4255-6241-B9FC-03AB87A0C6F7}" type="datetimeFigureOut">
              <a:rPr lang="en-US" smtClean="0">
                <a:latin typeface="Arial"/>
              </a:rPr>
              <a:t>10/17/2017</a:t>
            </a:fld>
            <a:endParaRPr lang="en-US">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B969C6-0B9F-7544-A0A0-9856DF52523E}" type="slidenum">
              <a:rPr lang="en-US" smtClean="0">
                <a:latin typeface="Arial"/>
              </a:rPr>
              <a:t>‹#›</a:t>
            </a:fld>
            <a:endParaRPr lang="en-US">
              <a:latin typeface="Arial"/>
            </a:endParaRPr>
          </a:p>
        </p:txBody>
      </p:sp>
    </p:spTree>
    <p:extLst>
      <p:ext uri="{BB962C8B-B14F-4D97-AF65-F5344CB8AC3E}">
        <p14:creationId xmlns:p14="http://schemas.microsoft.com/office/powerpoint/2010/main" val="810771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D0B6771E-1346-9143-B102-CAB35990CCFA}" type="datetimeFigureOut">
              <a:rPr lang="en-US" smtClean="0"/>
              <a:pPr/>
              <a:t>10/17/2017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88157673-C51A-5A4F-A267-2EF8B0C08C03}" type="slidenum">
              <a:rPr lang="en-US" smtClean="0"/>
              <a:pPr/>
              <a:t>‹#›</a:t>
            </a:fld>
            <a:endParaRPr lang="en-US"/>
          </a:p>
        </p:txBody>
      </p:sp>
    </p:spTree>
    <p:extLst>
      <p:ext uri="{BB962C8B-B14F-4D97-AF65-F5344CB8AC3E}">
        <p14:creationId xmlns:p14="http://schemas.microsoft.com/office/powerpoint/2010/main" val="3311869431"/>
      </p:ext>
    </p:extLst>
  </p:cSld>
  <p:clrMap bg1="lt1" tx1="dk1" bg2="lt2" tx2="dk2" accent1="accent1" accent2="accent2" accent3="accent3" accent4="accent4" accent5="accent5" accent6="accent6" hlink="hlink" folHlink="folHlink"/>
  <p:hf hdr="0" ftr="0" dt="0"/>
  <p:notesStyle>
    <a:lvl1pPr marL="0" algn="l" defTabSz="457133" rtl="0" eaLnBrk="1" latinLnBrk="0" hangingPunct="1">
      <a:defRPr sz="1200" kern="1200">
        <a:solidFill>
          <a:schemeClr val="tx1"/>
        </a:solidFill>
        <a:latin typeface="Arial"/>
        <a:ea typeface="+mn-ea"/>
        <a:cs typeface="+mn-cs"/>
      </a:defRPr>
    </a:lvl1pPr>
    <a:lvl2pPr marL="457133" algn="l" defTabSz="457133" rtl="0" eaLnBrk="1" latinLnBrk="0" hangingPunct="1">
      <a:defRPr sz="1200" kern="1200">
        <a:solidFill>
          <a:schemeClr val="tx1"/>
        </a:solidFill>
        <a:latin typeface="Arial"/>
        <a:ea typeface="+mn-ea"/>
        <a:cs typeface="+mn-cs"/>
      </a:defRPr>
    </a:lvl2pPr>
    <a:lvl3pPr marL="914266" algn="l" defTabSz="457133" rtl="0" eaLnBrk="1" latinLnBrk="0" hangingPunct="1">
      <a:defRPr sz="1200" kern="1200">
        <a:solidFill>
          <a:schemeClr val="tx1"/>
        </a:solidFill>
        <a:latin typeface="Arial"/>
        <a:ea typeface="+mn-ea"/>
        <a:cs typeface="+mn-cs"/>
      </a:defRPr>
    </a:lvl3pPr>
    <a:lvl4pPr marL="1371399" algn="l" defTabSz="457133" rtl="0" eaLnBrk="1" latinLnBrk="0" hangingPunct="1">
      <a:defRPr sz="1200" kern="1200">
        <a:solidFill>
          <a:schemeClr val="tx1"/>
        </a:solidFill>
        <a:latin typeface="Arial"/>
        <a:ea typeface="+mn-ea"/>
        <a:cs typeface="+mn-cs"/>
      </a:defRPr>
    </a:lvl4pPr>
    <a:lvl5pPr marL="1828533" algn="l" defTabSz="457133" rtl="0" eaLnBrk="1" latinLnBrk="0" hangingPunct="1">
      <a:defRPr sz="1200" kern="1200">
        <a:solidFill>
          <a:schemeClr val="tx1"/>
        </a:solidFill>
        <a:latin typeface="Arial"/>
        <a:ea typeface="+mn-ea"/>
        <a:cs typeface="+mn-cs"/>
      </a:defRPr>
    </a:lvl5pPr>
    <a:lvl6pPr marL="2285665" algn="l" defTabSz="457133" rtl="0" eaLnBrk="1" latinLnBrk="0" hangingPunct="1">
      <a:defRPr sz="1200" kern="1200">
        <a:solidFill>
          <a:schemeClr val="tx1"/>
        </a:solidFill>
        <a:latin typeface="+mn-lt"/>
        <a:ea typeface="+mn-ea"/>
        <a:cs typeface="+mn-cs"/>
      </a:defRPr>
    </a:lvl6pPr>
    <a:lvl7pPr marL="2742798" algn="l" defTabSz="457133" rtl="0" eaLnBrk="1" latinLnBrk="0" hangingPunct="1">
      <a:defRPr sz="1200" kern="1200">
        <a:solidFill>
          <a:schemeClr val="tx1"/>
        </a:solidFill>
        <a:latin typeface="+mn-lt"/>
        <a:ea typeface="+mn-ea"/>
        <a:cs typeface="+mn-cs"/>
      </a:defRPr>
    </a:lvl7pPr>
    <a:lvl8pPr marL="3199932" algn="l" defTabSz="457133" rtl="0" eaLnBrk="1" latinLnBrk="0" hangingPunct="1">
      <a:defRPr sz="1200" kern="1200">
        <a:solidFill>
          <a:schemeClr val="tx1"/>
        </a:solidFill>
        <a:latin typeface="+mn-lt"/>
        <a:ea typeface="+mn-ea"/>
        <a:cs typeface="+mn-cs"/>
      </a:defRPr>
    </a:lvl8pPr>
    <a:lvl9pPr marL="3657065" algn="l" defTabSz="4571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57673-C51A-5A4F-A267-2EF8B0C08C03}" type="slidenum">
              <a:rPr lang="en-US" smtClean="0"/>
              <a:pPr/>
              <a:t>1</a:t>
            </a:fld>
            <a:endParaRPr lang="en-US"/>
          </a:p>
        </p:txBody>
      </p:sp>
    </p:spTree>
    <p:extLst>
      <p:ext uri="{BB962C8B-B14F-4D97-AF65-F5344CB8AC3E}">
        <p14:creationId xmlns:p14="http://schemas.microsoft.com/office/powerpoint/2010/main" val="1074599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57673-C51A-5A4F-A267-2EF8B0C08C03}" type="slidenum">
              <a:rPr lang="en-US" smtClean="0"/>
              <a:pPr/>
              <a:t>11</a:t>
            </a:fld>
            <a:endParaRPr lang="en-US"/>
          </a:p>
        </p:txBody>
      </p:sp>
    </p:spTree>
    <p:extLst>
      <p:ext uri="{BB962C8B-B14F-4D97-AF65-F5344CB8AC3E}">
        <p14:creationId xmlns:p14="http://schemas.microsoft.com/office/powerpoint/2010/main" val="2049747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400"/>
          </a:p>
        </p:txBody>
      </p:sp>
      <p:sp>
        <p:nvSpPr>
          <p:cNvPr id="4" name="Slide Number Placeholder 3"/>
          <p:cNvSpPr>
            <a:spLocks noGrp="1"/>
          </p:cNvSpPr>
          <p:nvPr>
            <p:ph type="sldNum" sz="quarter" idx="10"/>
          </p:nvPr>
        </p:nvSpPr>
        <p:spPr/>
        <p:txBody>
          <a:bodyPr/>
          <a:lstStyle/>
          <a:p>
            <a:fld id="{88157673-C51A-5A4F-A267-2EF8B0C08C03}" type="slidenum">
              <a:rPr lang="en-US" smtClean="0"/>
              <a:pPr/>
              <a:t>12</a:t>
            </a:fld>
            <a:endParaRPr lang="en-US"/>
          </a:p>
        </p:txBody>
      </p:sp>
    </p:spTree>
    <p:extLst>
      <p:ext uri="{BB962C8B-B14F-4D97-AF65-F5344CB8AC3E}">
        <p14:creationId xmlns:p14="http://schemas.microsoft.com/office/powerpoint/2010/main" val="1619595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57673-C51A-5A4F-A267-2EF8B0C08C03}" type="slidenum">
              <a:rPr lang="en-US" smtClean="0"/>
              <a:pPr/>
              <a:t>13</a:t>
            </a:fld>
            <a:endParaRPr lang="en-US"/>
          </a:p>
        </p:txBody>
      </p:sp>
    </p:spTree>
    <p:extLst>
      <p:ext uri="{BB962C8B-B14F-4D97-AF65-F5344CB8AC3E}">
        <p14:creationId xmlns:p14="http://schemas.microsoft.com/office/powerpoint/2010/main" val="185863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57673-C51A-5A4F-A267-2EF8B0C08C03}" type="slidenum">
              <a:rPr lang="en-US" smtClean="0"/>
              <a:pPr/>
              <a:t>2</a:t>
            </a:fld>
            <a:endParaRPr lang="en-US"/>
          </a:p>
        </p:txBody>
      </p:sp>
    </p:spTree>
    <p:extLst>
      <p:ext uri="{BB962C8B-B14F-4D97-AF65-F5344CB8AC3E}">
        <p14:creationId xmlns:p14="http://schemas.microsoft.com/office/powerpoint/2010/main" val="74577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auto" latinLnBrk="0" hangingPunct="1">
              <a:lnSpc>
                <a:spcPct val="100000"/>
              </a:lnSpc>
              <a:spcBef>
                <a:spcPts val="0"/>
              </a:spcBef>
              <a:spcAft>
                <a:spcPts val="0"/>
              </a:spcAft>
              <a:buClrTx/>
              <a:buSzTx/>
              <a:buFontTx/>
              <a:buNone/>
              <a:tabLst/>
              <a:defRPr/>
            </a:pPr>
            <a:fld id="{88157673-C51A-5A4F-A267-2EF8B0C08C03}"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13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6079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10"/>
          </p:nvPr>
        </p:nvSpPr>
        <p:spPr/>
        <p:txBody>
          <a:bodyPr/>
          <a:lstStyle/>
          <a:p>
            <a:fld id="{88157673-C51A-5A4F-A267-2EF8B0C08C03}" type="slidenum">
              <a:rPr lang="en-US" smtClean="0"/>
              <a:pPr/>
              <a:t>5</a:t>
            </a:fld>
            <a:endParaRPr lang="en-US"/>
          </a:p>
        </p:txBody>
      </p:sp>
    </p:spTree>
    <p:extLst>
      <p:ext uri="{BB962C8B-B14F-4D97-AF65-F5344CB8AC3E}">
        <p14:creationId xmlns:p14="http://schemas.microsoft.com/office/powerpoint/2010/main" val="2025085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Frictionaires: Difficulty Using Current System </a:t>
            </a:r>
          </a:p>
          <a:p>
            <a:r>
              <a:rPr lang="en-US"/>
              <a:t>Many reported that their jobs are not made difficult by the current systems, the systems just make their jobs more time intensive and are not optimally effective. </a:t>
            </a:r>
          </a:p>
          <a:p>
            <a:r>
              <a:rPr lang="en-US"/>
              <a:t>With proper training, using the systems is very doable. </a:t>
            </a:r>
          </a:p>
          <a:p>
            <a:r>
              <a:rPr lang="en-US"/>
              <a:t>However, one person reported that the current system makes their job impossible and others reported the system makes their job unclear. </a:t>
            </a:r>
          </a:p>
          <a:p>
            <a:r>
              <a:rPr lang="en-US"/>
              <a:t>One common difficulty reported is tracking data - where to find it and where to record it. </a:t>
            </a:r>
          </a:p>
          <a:p>
            <a:endParaRPr lang="en-US"/>
          </a:p>
          <a:p>
            <a:r>
              <a:rPr lang="en-US" b="1"/>
              <a:t>Friction by System: Coeus</a:t>
            </a:r>
          </a:p>
          <a:p>
            <a:r>
              <a:rPr lang="en-US"/>
              <a:t>Progress Reporting including Sponsor Reporting </a:t>
            </a:r>
          </a:p>
          <a:p>
            <a:r>
              <a:rPr lang="en-US"/>
              <a:t>If in Coeus you could put attachments – not available in the proposal tracking module – IP part the only time they put anything in there is if the budget has been revised.  </a:t>
            </a:r>
          </a:p>
          <a:p>
            <a:r>
              <a:rPr lang="en-US"/>
              <a:t>Requesting access for those who don't have it </a:t>
            </a:r>
          </a:p>
          <a:p>
            <a:pPr lvl="0"/>
            <a:r>
              <a:rPr lang="en-US"/>
              <a:t>Not enough data fields – not capturing all of the data we need </a:t>
            </a:r>
          </a:p>
          <a:p>
            <a:pPr lvl="2" fontAlgn="base"/>
            <a:r>
              <a:rPr lang="en-US"/>
              <a:t>Can't capture our work load  </a:t>
            </a:r>
          </a:p>
          <a:p>
            <a:pPr lvl="2" fontAlgn="base"/>
            <a:r>
              <a:rPr lang="en-US"/>
              <a:t>No way to capture our awards </a:t>
            </a:r>
          </a:p>
          <a:p>
            <a:endParaRPr lang="en-US"/>
          </a:p>
        </p:txBody>
      </p:sp>
      <p:sp>
        <p:nvSpPr>
          <p:cNvPr id="4" name="Slide Number Placeholder 3"/>
          <p:cNvSpPr>
            <a:spLocks noGrp="1"/>
          </p:cNvSpPr>
          <p:nvPr>
            <p:ph type="sldNum" sz="quarter" idx="10"/>
          </p:nvPr>
        </p:nvSpPr>
        <p:spPr/>
        <p:txBody>
          <a:bodyPr/>
          <a:lstStyle/>
          <a:p>
            <a:fld id="{88157673-C51A-5A4F-A267-2EF8B0C08C03}" type="slidenum">
              <a:rPr lang="en-US" smtClean="0"/>
              <a:pPr/>
              <a:t>6</a:t>
            </a:fld>
            <a:endParaRPr lang="en-US"/>
          </a:p>
        </p:txBody>
      </p:sp>
    </p:spTree>
    <p:extLst>
      <p:ext uri="{BB962C8B-B14F-4D97-AF65-F5344CB8AC3E}">
        <p14:creationId xmlns:p14="http://schemas.microsoft.com/office/powerpoint/2010/main" val="359169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“Our current financial reports we key data from Finlink to excel, or PI's request customizable reports that we have to re-key from finlink, re-key proposal data into ASSIST.</a:t>
            </a:r>
            <a:r>
              <a:rPr lang="en-US" b="1"/>
              <a:t>”</a:t>
            </a:r>
            <a:endParaRPr lang="en-US"/>
          </a:p>
          <a:p>
            <a:pPr lvl="0"/>
            <a:r>
              <a:rPr lang="en-US" b="1"/>
              <a:t>“</a:t>
            </a:r>
            <a:r>
              <a:rPr lang="en-US"/>
              <a:t>Coeus proposal data into award set up document, Coeus proposal and award data into Notice of Award and Approval, Coeus award data into distribution communications during award life cycle.”</a:t>
            </a:r>
          </a:p>
          <a:p>
            <a:r>
              <a:rPr lang="en-US"/>
              <a:t>“When working in ePD, Coeus, and the eMTA system. For example, we need to finalize ePD proposals in Coeus by having to manually enter data.”</a:t>
            </a:r>
          </a:p>
          <a:p>
            <a:r>
              <a:rPr lang="en-US"/>
              <a:t>“Coeus proposal data into award set up document, Coeus proposal and award data into Notice of Award and Approval, Coeus award data into distribution communications during award life cycle.”</a:t>
            </a:r>
          </a:p>
          <a:p>
            <a:pPr lvl="0"/>
            <a:r>
              <a:rPr lang="en-US"/>
              <a:t>“Budgets are manually created using sponsor forms and the key info from those forms is then manually re-keyed into Coeus.”</a:t>
            </a:r>
          </a:p>
          <a:p>
            <a:r>
              <a:rPr lang="en-US"/>
              <a:t>From systems to worksheet to reports; not all data in pre-award (</a:t>
            </a:r>
            <a:r>
              <a:rPr lang="en-US" err="1"/>
              <a:t>coeus</a:t>
            </a:r>
            <a:r>
              <a:rPr lang="en-US"/>
              <a:t>) to then flow to customers. Multiple systems used to communicate data that could have been done at beginning; rekey because online system (JV2.0) taken down.”</a:t>
            </a:r>
          </a:p>
          <a:p>
            <a:r>
              <a:rPr lang="en-US"/>
              <a:t>“Service contracts - data originals are via PDF, need to manually enter into online database.”  </a:t>
            </a:r>
          </a:p>
          <a:p>
            <a:endParaRPr lang="en-US"/>
          </a:p>
          <a:p>
            <a:r>
              <a:rPr lang="en-US" b="1"/>
              <a:t>Frictionaires: Does your systems cause excessive rework? </a:t>
            </a:r>
          </a:p>
          <a:p>
            <a:r>
              <a:rPr lang="en-US"/>
              <a:t> Those who stated that systems do cause excessive rework reported the following as core reasons: </a:t>
            </a:r>
          </a:p>
          <a:p>
            <a:pPr lvl="1"/>
            <a:r>
              <a:rPr lang="en-US"/>
              <a:t>“Manual adjustments of reports downloaded from finlink.”</a:t>
            </a:r>
          </a:p>
          <a:p>
            <a:pPr lvl="1"/>
            <a:r>
              <a:rPr lang="en-US"/>
              <a:t>“Incomplete requirements, poor understanding of business processes by SMEs &amp; technical staff, incomplete/insufficient unit and regression testing.”</a:t>
            </a:r>
          </a:p>
          <a:p>
            <a:pPr lvl="1"/>
            <a:r>
              <a:rPr lang="en-US"/>
              <a:t>“Coeus system often 'forgets to save' configuration changes resulting in two people having to do the same work (one does the entry and saves it, while the other double checks to make sure the system actually saved it).”</a:t>
            </a:r>
          </a:p>
          <a:p>
            <a:pPr lvl="1"/>
            <a:r>
              <a:rPr lang="en-US"/>
              <a:t>“It lacks capability and as a result, require staff to work outside of the system.”</a:t>
            </a:r>
          </a:p>
          <a:p>
            <a:pPr lvl="1"/>
            <a:r>
              <a:rPr lang="en-US"/>
              <a:t>“Updating and fixing.”</a:t>
            </a:r>
          </a:p>
          <a:p>
            <a:pPr lvl="1"/>
            <a:r>
              <a:rPr lang="en-US"/>
              <a:t>“To move data from one system to worksheet to report is duplicative; transactions can hit funds when shouldn't (payroll even if fund closed, travel, vendor credits, vacation usage); revisit to closeout because couldn't do all transaction timely (month end closing can delay processing for multiple months).” </a:t>
            </a:r>
          </a:p>
          <a:p>
            <a:endParaRPr lang="en-US"/>
          </a:p>
          <a:p>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fld id="{88157673-C51A-5A4F-A267-2EF8B0C08C03}" type="slidenum">
              <a:rPr lang="en-US" smtClean="0"/>
              <a:pPr/>
              <a:t>7</a:t>
            </a:fld>
            <a:endParaRPr lang="en-US"/>
          </a:p>
        </p:txBody>
      </p:sp>
    </p:spTree>
    <p:extLst>
      <p:ext uri="{BB962C8B-B14F-4D97-AF65-F5344CB8AC3E}">
        <p14:creationId xmlns:p14="http://schemas.microsoft.com/office/powerpoint/2010/main" val="1925563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157673-C51A-5A4F-A267-2EF8B0C08C03}" type="slidenum">
              <a:rPr lang="en-US" smtClean="0"/>
              <a:pPr/>
              <a:t>8</a:t>
            </a:fld>
            <a:endParaRPr lang="en-US"/>
          </a:p>
        </p:txBody>
      </p:sp>
    </p:spTree>
    <p:extLst>
      <p:ext uri="{BB962C8B-B14F-4D97-AF65-F5344CB8AC3E}">
        <p14:creationId xmlns:p14="http://schemas.microsoft.com/office/powerpoint/2010/main" val="1847127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88157673-C51A-5A4F-A267-2EF8B0C08C03}" type="slidenum">
              <a:rPr lang="en-US" smtClean="0"/>
              <a:pPr/>
              <a:t>9</a:t>
            </a:fld>
            <a:endParaRPr lang="en-US"/>
          </a:p>
        </p:txBody>
      </p:sp>
    </p:spTree>
    <p:extLst>
      <p:ext uri="{BB962C8B-B14F-4D97-AF65-F5344CB8AC3E}">
        <p14:creationId xmlns:p14="http://schemas.microsoft.com/office/powerpoint/2010/main" val="404583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157673-C51A-5A4F-A267-2EF8B0C08C03}" type="slidenum">
              <a:rPr lang="en-US" smtClean="0"/>
              <a:pPr/>
              <a:t>10</a:t>
            </a:fld>
            <a:endParaRPr lang="en-US"/>
          </a:p>
        </p:txBody>
      </p:sp>
    </p:spTree>
    <p:extLst>
      <p:ext uri="{BB962C8B-B14F-4D97-AF65-F5344CB8AC3E}">
        <p14:creationId xmlns:p14="http://schemas.microsoft.com/office/powerpoint/2010/main" val="1029363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Slide-I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13530" y="1844887"/>
            <a:ext cx="10906591" cy="1470025"/>
          </a:xfrm>
        </p:spPr>
        <p:txBody>
          <a:bodyPr lIns="0" tIns="0" rIns="0" bIns="0" anchor="b" anchorCtr="0">
            <a:normAutofit/>
          </a:bodyPr>
          <a:lstStyle>
            <a:lvl1pPr algn="l">
              <a:defRPr sz="4000" b="1" cap="all" baseline="0">
                <a:solidFill>
                  <a:srgbClr val="006A96"/>
                </a:solidFill>
              </a:defRPr>
            </a:lvl1pPr>
          </a:lstStyle>
          <a:p>
            <a:r>
              <a:rPr lang="en-US"/>
              <a:t>Click to Add section Title</a:t>
            </a:r>
          </a:p>
        </p:txBody>
      </p:sp>
      <p:sp>
        <p:nvSpPr>
          <p:cNvPr id="11" name="Subtitle 2"/>
          <p:cNvSpPr>
            <a:spLocks noGrp="1"/>
          </p:cNvSpPr>
          <p:nvPr>
            <p:ph type="subTitle" idx="1" hasCustomPrompt="1"/>
          </p:nvPr>
        </p:nvSpPr>
        <p:spPr>
          <a:xfrm>
            <a:off x="613530" y="3461118"/>
            <a:ext cx="10906591" cy="753881"/>
          </a:xfrm>
        </p:spPr>
        <p:txBody>
          <a:bodyPr lIns="0" tIns="0" rIns="0" bIns="0">
            <a:normAutofit/>
          </a:bodyPr>
          <a:lstStyle>
            <a:lvl1pPr marL="0" indent="0" algn="l">
              <a:buNone/>
              <a:defRPr sz="2100">
                <a:solidFill>
                  <a:schemeClr val="tx1">
                    <a:lumMod val="60000"/>
                    <a:lumOff val="40000"/>
                  </a:schemeClr>
                </a:solidFill>
                <a:latin typeface="+mn-lt"/>
              </a:defRPr>
            </a:lvl1pPr>
            <a:lvl2pPr marL="457120" indent="0" algn="ctr">
              <a:buNone/>
              <a:defRPr>
                <a:solidFill>
                  <a:schemeClr val="tx1">
                    <a:tint val="75000"/>
                  </a:schemeClr>
                </a:solidFill>
              </a:defRPr>
            </a:lvl2pPr>
            <a:lvl3pPr marL="914243" indent="0" algn="ctr">
              <a:buNone/>
              <a:defRPr>
                <a:solidFill>
                  <a:schemeClr val="tx1">
                    <a:tint val="75000"/>
                  </a:schemeClr>
                </a:solidFill>
              </a:defRPr>
            </a:lvl3pPr>
            <a:lvl4pPr marL="1371366" indent="0" algn="ctr">
              <a:buNone/>
              <a:defRPr>
                <a:solidFill>
                  <a:schemeClr val="tx1">
                    <a:tint val="75000"/>
                  </a:schemeClr>
                </a:solidFill>
              </a:defRPr>
            </a:lvl4pPr>
            <a:lvl5pPr marL="1828488" indent="0" algn="ctr">
              <a:buNone/>
              <a:defRPr>
                <a:solidFill>
                  <a:schemeClr val="tx1">
                    <a:tint val="75000"/>
                  </a:schemeClr>
                </a:solidFill>
              </a:defRPr>
            </a:lvl5pPr>
            <a:lvl6pPr marL="2285609" indent="0" algn="ctr">
              <a:buNone/>
              <a:defRPr>
                <a:solidFill>
                  <a:schemeClr val="tx1">
                    <a:tint val="75000"/>
                  </a:schemeClr>
                </a:solidFill>
              </a:defRPr>
            </a:lvl6pPr>
            <a:lvl7pPr marL="2742729" indent="0" algn="ctr">
              <a:buNone/>
              <a:defRPr>
                <a:solidFill>
                  <a:schemeClr val="tx1">
                    <a:tint val="75000"/>
                  </a:schemeClr>
                </a:solidFill>
              </a:defRPr>
            </a:lvl7pPr>
            <a:lvl8pPr marL="3199851" indent="0" algn="ctr">
              <a:buNone/>
              <a:defRPr>
                <a:solidFill>
                  <a:schemeClr val="tx1">
                    <a:tint val="75000"/>
                  </a:schemeClr>
                </a:solidFill>
              </a:defRPr>
            </a:lvl8pPr>
            <a:lvl9pPr marL="3656973" indent="0" algn="ctr">
              <a:buNone/>
              <a:defRPr>
                <a:solidFill>
                  <a:schemeClr val="tx1">
                    <a:tint val="75000"/>
                  </a:schemeClr>
                </a:solidFill>
              </a:defRPr>
            </a:lvl9pPr>
          </a:lstStyle>
          <a:p>
            <a:r>
              <a:rPr lang="en-US"/>
              <a:t>Click to Add Subtitle</a:t>
            </a:r>
          </a:p>
        </p:txBody>
      </p:sp>
      <p:sp>
        <p:nvSpPr>
          <p:cNvPr id="2" name="Slide Number Placeholder 1"/>
          <p:cNvSpPr>
            <a:spLocks noGrp="1"/>
          </p:cNvSpPr>
          <p:nvPr>
            <p:ph type="sldNum" sz="quarter" idx="10"/>
          </p:nvPr>
        </p:nvSpPr>
        <p:spPr/>
        <p:txBody>
          <a:bodyPr/>
          <a:lstStyle>
            <a:lvl1pPr>
              <a:defRPr>
                <a:solidFill>
                  <a:schemeClr val="tx1"/>
                </a:solidFill>
              </a:defRPr>
            </a:lvl1pPr>
          </a:lstStyle>
          <a:p>
            <a:fld id="{D0A8BD7E-3FB1-46E0-88A2-F69CF9BE5AD3}" type="slidenum">
              <a:rPr lang="en-US" smtClean="0"/>
              <a:pPr/>
              <a:t>‹#›</a:t>
            </a:fld>
            <a:endParaRPr lang="en-US"/>
          </a:p>
        </p:txBody>
      </p:sp>
    </p:spTree>
    <p:extLst>
      <p:ext uri="{BB962C8B-B14F-4D97-AF65-F5344CB8AC3E}">
        <p14:creationId xmlns:p14="http://schemas.microsoft.com/office/powerpoint/2010/main" val="559233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3750D03-48AD-2741-AECD-41D901562598}" type="slidenum">
              <a:rPr lang="en-US" smtClean="0"/>
              <a:pPr/>
              <a:t>‹#›</a:t>
            </a:fld>
            <a:endParaRPr lang="en-US"/>
          </a:p>
        </p:txBody>
      </p:sp>
    </p:spTree>
    <p:extLst>
      <p:ext uri="{BB962C8B-B14F-4D97-AF65-F5344CB8AC3E}">
        <p14:creationId xmlns:p14="http://schemas.microsoft.com/office/powerpoint/2010/main" val="763760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blue_Closing-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230619" y="3530283"/>
            <a:ext cx="7510987" cy="1752931"/>
          </a:xfrm>
          <a:prstGeom prst="rect">
            <a:avLst/>
          </a:prstGeom>
        </p:spPr>
        <p:txBody>
          <a:bodyPr lIns="0">
            <a:normAutofit/>
          </a:bodyPr>
          <a:lstStyle>
            <a:lvl1pPr marL="0" indent="0">
              <a:lnSpc>
                <a:spcPct val="50000"/>
              </a:lnSpc>
              <a:spcBef>
                <a:spcPts val="495"/>
              </a:spcBef>
              <a:buFontTx/>
              <a:buNone/>
              <a:defRPr sz="2400" baseline="0">
                <a:solidFill>
                  <a:schemeClr val="bg1"/>
                </a:solidFill>
                <a:latin typeface="Calibri"/>
                <a:cs typeface="Arial"/>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add contact information</a:t>
            </a:r>
          </a:p>
        </p:txBody>
      </p:sp>
    </p:spTree>
    <p:extLst>
      <p:ext uri="{BB962C8B-B14F-4D97-AF65-F5344CB8AC3E}">
        <p14:creationId xmlns:p14="http://schemas.microsoft.com/office/powerpoint/2010/main" val="362973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blue_Closing-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230619" y="3530283"/>
            <a:ext cx="7510987" cy="1752931"/>
          </a:xfrm>
          <a:prstGeom prst="rect">
            <a:avLst/>
          </a:prstGeom>
        </p:spPr>
        <p:txBody>
          <a:bodyPr lIns="0">
            <a:normAutofit/>
          </a:bodyPr>
          <a:lstStyle>
            <a:lvl1pPr marL="0" indent="0">
              <a:lnSpc>
                <a:spcPct val="50000"/>
              </a:lnSpc>
              <a:spcBef>
                <a:spcPts val="495"/>
              </a:spcBef>
              <a:buFontTx/>
              <a:buNone/>
              <a:defRPr sz="2400" baseline="0">
                <a:solidFill>
                  <a:schemeClr val="bg1"/>
                </a:solidFill>
                <a:latin typeface="Calibri"/>
                <a:cs typeface="Arial"/>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add contact information</a:t>
            </a:r>
          </a:p>
        </p:txBody>
      </p:sp>
    </p:spTree>
    <p:extLst>
      <p:ext uri="{BB962C8B-B14F-4D97-AF65-F5344CB8AC3E}">
        <p14:creationId xmlns:p14="http://schemas.microsoft.com/office/powerpoint/2010/main" val="341083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upperthird_Closing_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7275" y="6172200"/>
            <a:ext cx="2142811" cy="408154"/>
          </a:xfrm>
          <a:prstGeom prst="rect">
            <a:avLst/>
          </a:prstGeom>
        </p:spPr>
      </p:pic>
      <p:pic>
        <p:nvPicPr>
          <p:cNvPr id="7" name="Picture 6" descr="UCSD_ITServices_lt blu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6150" y="2946399"/>
            <a:ext cx="5263274" cy="602265"/>
          </a:xfrm>
          <a:prstGeom prst="rect">
            <a:avLst/>
          </a:prstGeom>
        </p:spPr>
      </p:pic>
    </p:spTree>
    <p:extLst>
      <p:ext uri="{BB962C8B-B14F-4D97-AF65-F5344CB8AC3E}">
        <p14:creationId xmlns:p14="http://schemas.microsoft.com/office/powerpoint/2010/main" val="1114687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1" y="365761"/>
            <a:ext cx="9195999" cy="2215991"/>
          </a:xfrm>
        </p:spPr>
        <p:txBody>
          <a:bodyPr wrap="square" anchor="t" anchorCtr="0">
            <a:normAutofit/>
          </a:bodyPr>
          <a:lstStyle>
            <a:lvl1pPr algn="l">
              <a:lnSpc>
                <a:spcPct val="100000"/>
              </a:lnSpc>
              <a:spcAft>
                <a:spcPts val="0"/>
              </a:spcAft>
              <a:defRPr sz="7200" b="0" i="0" smtClean="0">
                <a:solidFill>
                  <a:schemeClr val="bg1"/>
                </a:solidFill>
                <a:latin typeface="Museo Sans For Dell" panose="02000000000000000000" pitchFamily="2" charset="0"/>
                <a:ea typeface="Museo Sans For Dell" panose="02000000000000000000" pitchFamily="2" charset="0"/>
              </a:defRPr>
            </a:lvl1pPr>
          </a:lstStyle>
          <a:p>
            <a:r>
              <a:rPr lang="en-US"/>
              <a:t>Click to edit</a:t>
            </a:r>
            <a:br>
              <a:rPr lang="en-US"/>
            </a:br>
            <a:r>
              <a:rPr lang="en-US"/>
              <a:t>title slide</a:t>
            </a:r>
          </a:p>
        </p:txBody>
      </p:sp>
      <p:sp>
        <p:nvSpPr>
          <p:cNvPr id="361477" name="Text Placeholder 12"/>
          <p:cNvSpPr>
            <a:spLocks noGrp="1"/>
          </p:cNvSpPr>
          <p:nvPr>
            <p:ph type="subTitle" idx="1"/>
          </p:nvPr>
        </p:nvSpPr>
        <p:spPr>
          <a:xfrm>
            <a:off x="365760" y="3048001"/>
            <a:ext cx="9194800" cy="410433"/>
          </a:xfrm>
        </p:spPr>
        <p:txBody>
          <a:bodyPr wrap="square" lIns="0" tIns="0" rIns="0" bIns="0" anchor="t" anchorCtr="0">
            <a:spAutoFit/>
          </a:bodyPr>
          <a:lstStyle>
            <a:lvl1pPr marL="0" indent="0" algn="l">
              <a:buFont typeface="Wingdings" pitchFamily="2" charset="2"/>
              <a:buNone/>
              <a:defRPr sz="2667" b="0" i="0" smtClean="0">
                <a:solidFill>
                  <a:schemeClr val="bg2">
                    <a:lumMod val="65000"/>
                    <a:lumOff val="35000"/>
                  </a:schemeClr>
                </a:solidFill>
                <a:latin typeface="Museo Sans For Dell" pitchFamily="2" charset="0"/>
                <a:ea typeface="Museo Sans For Dell" pitchFamily="2" charset="0"/>
              </a:defRPr>
            </a:lvl1pPr>
          </a:lstStyle>
          <a:p>
            <a:r>
              <a:rPr lang="en-US"/>
              <a:t>Click to edit Master subtitle style</a:t>
            </a:r>
          </a:p>
        </p:txBody>
      </p:sp>
      <p:sp>
        <p:nvSpPr>
          <p:cNvPr id="10" name="Rectangle 9"/>
          <p:cNvSpPr/>
          <p:nvPr/>
        </p:nvSpPr>
        <p:spPr bwMode="gray">
          <a:xfrm>
            <a:off x="2" y="6362701"/>
            <a:ext cx="1333500"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rebuchet MS" pitchFamily="34" charset="0"/>
            </a:endParaRPr>
          </a:p>
        </p:txBody>
      </p:sp>
      <p:pic>
        <p:nvPicPr>
          <p:cNvPr id="6" name="Picture 5" descr="dell_blue_lrg_logo.png"/>
          <p:cNvPicPr>
            <a:picLocks noChangeAspect="1"/>
          </p:cNvPicPr>
          <p:nvPr/>
        </p:nvPicPr>
        <p:blipFill>
          <a:blip r:embed="rId2" cstate="screen"/>
          <a:stretch>
            <a:fillRect/>
          </a:stretch>
        </p:blipFill>
        <p:spPr bwMode="black">
          <a:xfrm>
            <a:off x="11037749" y="5731817"/>
            <a:ext cx="799071" cy="799071"/>
          </a:xfrm>
          <a:prstGeom prst="rect">
            <a:avLst/>
          </a:prstGeom>
        </p:spPr>
      </p:pic>
    </p:spTree>
    <p:extLst>
      <p:ext uri="{BB962C8B-B14F-4D97-AF65-F5344CB8AC3E}">
        <p14:creationId xmlns:p14="http://schemas.microsoft.com/office/powerpoint/2010/main" val="765330773"/>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1" y="365761"/>
            <a:ext cx="6934388" cy="2215991"/>
          </a:xfrm>
        </p:spPr>
        <p:txBody>
          <a:bodyPr wrap="square" anchor="t" anchorCtr="0">
            <a:normAutofit/>
          </a:bodyPr>
          <a:lstStyle>
            <a:lvl1pPr algn="l">
              <a:lnSpc>
                <a:spcPct val="100000"/>
              </a:lnSpc>
              <a:spcAft>
                <a:spcPts val="0"/>
              </a:spcAft>
              <a:defRPr sz="7200" b="0" i="0" smtClean="0">
                <a:solidFill>
                  <a:schemeClr val="bg1"/>
                </a:solidFill>
                <a:latin typeface="Museo Sans For Dell" panose="02000000000000000000" pitchFamily="2" charset="0"/>
                <a:ea typeface="Museo Sans For Dell" panose="02000000000000000000" pitchFamily="2" charset="0"/>
              </a:defRPr>
            </a:lvl1pPr>
          </a:lstStyle>
          <a:p>
            <a:r>
              <a:rPr lang="en-US"/>
              <a:t>Click to edit</a:t>
            </a:r>
            <a:br>
              <a:rPr lang="en-US"/>
            </a:br>
            <a:r>
              <a:rPr lang="en-US"/>
              <a:t>title slide</a:t>
            </a:r>
          </a:p>
        </p:txBody>
      </p:sp>
      <p:sp>
        <p:nvSpPr>
          <p:cNvPr id="361477" name="Text Placeholder 12"/>
          <p:cNvSpPr>
            <a:spLocks noGrp="1"/>
          </p:cNvSpPr>
          <p:nvPr>
            <p:ph type="subTitle" idx="1"/>
          </p:nvPr>
        </p:nvSpPr>
        <p:spPr>
          <a:xfrm>
            <a:off x="365761" y="3002845"/>
            <a:ext cx="6934388" cy="410369"/>
          </a:xfrm>
        </p:spPr>
        <p:txBody>
          <a:bodyPr wrap="square" lIns="0" tIns="0" rIns="0" bIns="0" anchor="t" anchorCtr="0">
            <a:spAutoFit/>
          </a:bodyPr>
          <a:lstStyle>
            <a:lvl1pPr marL="0" indent="0" algn="l">
              <a:buFont typeface="Wingdings" pitchFamily="2" charset="2"/>
              <a:buNone/>
              <a:defRPr sz="2667" b="0" i="0" smtClean="0">
                <a:solidFill>
                  <a:schemeClr val="bg2">
                    <a:lumMod val="65000"/>
                    <a:lumOff val="35000"/>
                  </a:schemeClr>
                </a:solidFill>
                <a:latin typeface="Museo Sans For Dell" pitchFamily="2" charset="0"/>
                <a:ea typeface="Museo Sans For Dell" pitchFamily="2" charset="0"/>
              </a:defRPr>
            </a:lvl1pPr>
          </a:lstStyle>
          <a:p>
            <a:r>
              <a:rPr lang="en-US"/>
              <a:t>Click to edit Master subtitle style</a:t>
            </a:r>
          </a:p>
        </p:txBody>
      </p:sp>
      <p:sp>
        <p:nvSpPr>
          <p:cNvPr id="14" name="Freeform 13"/>
          <p:cNvSpPr/>
          <p:nvPr/>
        </p:nvSpPr>
        <p:spPr>
          <a:xfrm>
            <a:off x="5495925" y="1543051"/>
            <a:ext cx="6696075" cy="5324475"/>
          </a:xfrm>
          <a:custGeom>
            <a:avLst/>
            <a:gdLst>
              <a:gd name="connsiteX0" fmla="*/ 5022056 w 5022056"/>
              <a:gd name="connsiteY0" fmla="*/ 0 h 3993356"/>
              <a:gd name="connsiteX1" fmla="*/ 5022056 w 5022056"/>
              <a:gd name="connsiteY1" fmla="*/ 3993356 h 3993356"/>
              <a:gd name="connsiteX2" fmla="*/ 0 w 5022056"/>
              <a:gd name="connsiteY2" fmla="*/ 3993356 h 3993356"/>
              <a:gd name="connsiteX3" fmla="*/ 5022056 w 5022056"/>
              <a:gd name="connsiteY3" fmla="*/ 0 h 3993356"/>
            </a:gdLst>
            <a:ahLst/>
            <a:cxnLst>
              <a:cxn ang="0">
                <a:pos x="connsiteX0" y="connsiteY0"/>
              </a:cxn>
              <a:cxn ang="0">
                <a:pos x="connsiteX1" y="connsiteY1"/>
              </a:cxn>
              <a:cxn ang="0">
                <a:pos x="connsiteX2" y="connsiteY2"/>
              </a:cxn>
              <a:cxn ang="0">
                <a:pos x="connsiteX3" y="connsiteY3"/>
              </a:cxn>
            </a:cxnLst>
            <a:rect l="l" t="t" r="r" b="b"/>
            <a:pathLst>
              <a:path w="5022056" h="3993356">
                <a:moveTo>
                  <a:pt x="5022056" y="0"/>
                </a:moveTo>
                <a:lnTo>
                  <a:pt x="5022056" y="3993356"/>
                </a:lnTo>
                <a:lnTo>
                  <a:pt x="0" y="3993356"/>
                </a:lnTo>
                <a:lnTo>
                  <a:pt x="5022056" y="0"/>
                </a:lnTo>
                <a:close/>
              </a:path>
            </a:pathLst>
          </a:custGeom>
          <a:solidFill>
            <a:srgbClr val="0085C3"/>
          </a:solidFill>
          <a:effectLst/>
        </p:spPr>
        <p:txBody>
          <a:bodyPr wrap="square" lIns="243840" tIns="182880" rIns="182880" bIns="182880" rtlCol="0" anchor="ctr">
            <a:noAutofit/>
          </a:bodyPr>
          <a:lstStyle/>
          <a:p>
            <a:pPr algn="ctr">
              <a:lnSpc>
                <a:spcPct val="90000"/>
              </a:lnSpc>
              <a:spcBef>
                <a:spcPts val="800"/>
              </a:spcBef>
              <a:spcAft>
                <a:spcPts val="0"/>
              </a:spcAft>
            </a:pPr>
            <a:endParaRPr lang="en-US" sz="2667">
              <a:solidFill>
                <a:schemeClr val="tx2"/>
              </a:solidFill>
              <a:latin typeface="+mn-lt"/>
            </a:endParaRPr>
          </a:p>
        </p:txBody>
      </p:sp>
      <p:sp>
        <p:nvSpPr>
          <p:cNvPr id="13" name="Freeform 12"/>
          <p:cNvSpPr/>
          <p:nvPr/>
        </p:nvSpPr>
        <p:spPr>
          <a:xfrm>
            <a:off x="5467351" y="1485901"/>
            <a:ext cx="6762749" cy="5381625"/>
          </a:xfrm>
          <a:custGeom>
            <a:avLst/>
            <a:gdLst>
              <a:gd name="connsiteX0" fmla="*/ 5043487 w 5072062"/>
              <a:gd name="connsiteY0" fmla="*/ 57150 h 4036219"/>
              <a:gd name="connsiteX1" fmla="*/ 0 w 5072062"/>
              <a:gd name="connsiteY1" fmla="*/ 4036219 h 4036219"/>
              <a:gd name="connsiteX2" fmla="*/ 5057775 w 5072062"/>
              <a:gd name="connsiteY2" fmla="*/ 4036219 h 4036219"/>
              <a:gd name="connsiteX3" fmla="*/ 5057775 w 5072062"/>
              <a:gd name="connsiteY3" fmla="*/ 0 h 4036219"/>
              <a:gd name="connsiteX4" fmla="*/ 5072062 w 5072062"/>
              <a:gd name="connsiteY4" fmla="*/ 742950 h 4036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2062" h="4036219">
                <a:moveTo>
                  <a:pt x="5043487" y="57150"/>
                </a:moveTo>
                <a:lnTo>
                  <a:pt x="0" y="4036219"/>
                </a:lnTo>
                <a:lnTo>
                  <a:pt x="5057775" y="4036219"/>
                </a:lnTo>
                <a:lnTo>
                  <a:pt x="5057775" y="0"/>
                </a:lnTo>
                <a:lnTo>
                  <a:pt x="5072062" y="742950"/>
                </a:lnTo>
              </a:path>
            </a:pathLst>
          </a:custGeom>
          <a:noFill/>
          <a:effectLst/>
        </p:spPr>
        <p:txBody>
          <a:bodyPr rtlCol="0" anchor="ctr"/>
          <a:lstStyle/>
          <a:p>
            <a:pPr algn="ctr"/>
            <a:endParaRPr lang="en-US" sz="2400"/>
          </a:p>
        </p:txBody>
      </p:sp>
      <p:pic>
        <p:nvPicPr>
          <p:cNvPr id="18" name="Picture 9" descr="white"/>
          <p:cNvPicPr>
            <a:picLocks noChangeAspect="1" noChangeArrowheads="1"/>
          </p:cNvPicPr>
          <p:nvPr/>
        </p:nvPicPr>
        <p:blipFill>
          <a:blip r:embed="rId2" cstate="screen"/>
          <a:srcRect/>
          <a:stretch>
            <a:fillRect/>
          </a:stretch>
        </p:blipFill>
        <p:spPr bwMode="black">
          <a:xfrm>
            <a:off x="10434311" y="5132256"/>
            <a:ext cx="1364659" cy="1364659"/>
          </a:xfrm>
          <a:prstGeom prst="rect">
            <a:avLst/>
          </a:prstGeom>
          <a:noFill/>
          <a:ln w="9525">
            <a:noFill/>
            <a:miter lim="800000"/>
            <a:headEnd/>
            <a:tailEnd/>
          </a:ln>
        </p:spPr>
      </p:pic>
    </p:spTree>
    <p:extLst>
      <p:ext uri="{BB962C8B-B14F-4D97-AF65-F5344CB8AC3E}">
        <p14:creationId xmlns:p14="http://schemas.microsoft.com/office/powerpoint/2010/main" val="3231900446"/>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853440"/>
          </a:xfrm>
        </p:spPr>
        <p:txBody>
          <a:bodyPr/>
          <a:lstStyle>
            <a:lvl1pPr>
              <a:defRPr baseline="0"/>
            </a:lvl1pPr>
          </a:lstStyle>
          <a:p>
            <a:r>
              <a:rPr lang="en-US"/>
              <a:t>Click to edit content page title</a:t>
            </a:r>
          </a:p>
        </p:txBody>
      </p:sp>
      <p:sp>
        <p:nvSpPr>
          <p:cNvPr id="6" name="Content Placeholder 2"/>
          <p:cNvSpPr>
            <a:spLocks noGrp="1"/>
          </p:cNvSpPr>
          <p:nvPr>
            <p:ph sz="half" idx="1" hasCustomPrompt="1"/>
          </p:nvPr>
        </p:nvSpPr>
        <p:spPr>
          <a:xfrm>
            <a:off x="365760" y="1706880"/>
            <a:ext cx="10565848" cy="4267200"/>
          </a:xfrm>
        </p:spPr>
        <p:txBody>
          <a:bodyPr wrap="square" lIns="0" tIns="0" rIns="0" bIns="0">
            <a:normAutofit/>
          </a:bodyPr>
          <a:lstStyle>
            <a:lvl1pPr>
              <a:lnSpc>
                <a:spcPct val="100000"/>
              </a:lnSpc>
              <a:spcBef>
                <a:spcPts val="1600"/>
              </a:spcBef>
              <a:spcAft>
                <a:spcPts val="0"/>
              </a:spcAft>
              <a:buClr>
                <a:srgbClr val="AAAAAA"/>
              </a:buClr>
              <a:buFont typeface="Arial" pitchFamily="34" charset="0"/>
              <a:buChar char="•"/>
              <a:defRPr sz="1867">
                <a:solidFill>
                  <a:schemeClr val="bg2"/>
                </a:solidFill>
                <a:latin typeface="Museo Sans For Dell" pitchFamily="2" charset="0"/>
              </a:defRPr>
            </a:lvl1pPr>
            <a:lvl2pPr marL="764098" indent="-309026">
              <a:lnSpc>
                <a:spcPct val="100000"/>
              </a:lnSpc>
              <a:spcBef>
                <a:spcPts val="400"/>
              </a:spcBef>
              <a:spcAft>
                <a:spcPts val="0"/>
              </a:spcAft>
              <a:buClr>
                <a:srgbClr val="AAAAAA"/>
              </a:buClr>
              <a:buFont typeface="Museo Sans For Dell" pitchFamily="2" charset="0"/>
              <a:buChar char="–"/>
              <a:defRPr sz="1600">
                <a:solidFill>
                  <a:schemeClr val="bg2"/>
                </a:solidFill>
                <a:latin typeface="Museo Sans For Dell" pitchFamily="2" charset="0"/>
              </a:defRPr>
            </a:lvl2pPr>
            <a:lvl3pPr>
              <a:lnSpc>
                <a:spcPct val="100000"/>
              </a:lnSpc>
              <a:spcBef>
                <a:spcPts val="400"/>
              </a:spcBef>
              <a:spcAft>
                <a:spcPts val="0"/>
              </a:spcAft>
              <a:buClr>
                <a:srgbClr val="AAAAAA"/>
              </a:buClr>
              <a:defRPr sz="1333">
                <a:solidFill>
                  <a:schemeClr val="bg2"/>
                </a:solidFill>
                <a:latin typeface="Museo Sans For Dell" pitchFamily="2" charset="0"/>
              </a:defRPr>
            </a:lvl3pPr>
            <a:lvl4pPr>
              <a:spcBef>
                <a:spcPts val="400"/>
              </a:spcBef>
              <a:spcAft>
                <a:spcPts val="0"/>
              </a:spcAft>
              <a:buClr>
                <a:srgbClr val="AAAAAA"/>
              </a:buClr>
              <a:defRPr sz="1333" baseline="0">
                <a:solidFill>
                  <a:schemeClr val="bg2"/>
                </a:solidFill>
                <a:latin typeface="Museo Sans For Dell" pitchFamily="2" charset="0"/>
              </a:defRPr>
            </a:lvl4pPr>
            <a:lvl5pPr>
              <a:spcBef>
                <a:spcPts val="400"/>
              </a:spcBef>
              <a:spcAft>
                <a:spcPts val="0"/>
              </a:spcAft>
              <a:buClr>
                <a:srgbClr val="AAAAAA"/>
              </a:buClr>
              <a:defRPr sz="1600">
                <a:solidFill>
                  <a:schemeClr val="tx1"/>
                </a:solidFill>
                <a:latin typeface="Museo Sans For Dell" pitchFamily="2" charset="0"/>
              </a:defRPr>
            </a:lvl5pPr>
            <a:lvl6pPr>
              <a:defRPr sz="2400"/>
            </a:lvl6pPr>
            <a:lvl7pPr>
              <a:defRPr sz="2400"/>
            </a:lvl7pPr>
            <a:lvl8pPr>
              <a:defRPr sz="2400"/>
            </a:lvl8pPr>
            <a:lvl9pPr>
              <a:defRPr sz="2400"/>
            </a:lvl9pPr>
          </a:lstStyle>
          <a:p>
            <a:pPr lvl="0"/>
            <a:r>
              <a:rPr lang="en-US"/>
              <a:t>Click to edit text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8858971"/>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65759" y="1463040"/>
            <a:ext cx="10607040" cy="318456"/>
          </a:xfrm>
        </p:spPr>
        <p:txBody>
          <a:bodyPr/>
          <a:lstStyle>
            <a:lvl1pPr marL="0" indent="0">
              <a:buNone/>
              <a:defRPr b="1"/>
            </a:lvl1pPr>
          </a:lstStyle>
          <a:p>
            <a:pPr lvl="0"/>
            <a:r>
              <a:rPr lang="en-US"/>
              <a:t>Subhead</a:t>
            </a:r>
          </a:p>
        </p:txBody>
      </p:sp>
      <p:sp>
        <p:nvSpPr>
          <p:cNvPr id="2" name="Title 1"/>
          <p:cNvSpPr>
            <a:spLocks noGrp="1"/>
          </p:cNvSpPr>
          <p:nvPr>
            <p:ph type="title" hasCustomPrompt="1"/>
          </p:nvPr>
        </p:nvSpPr>
        <p:spPr>
          <a:xfrm>
            <a:off x="365759" y="362513"/>
            <a:ext cx="10607040" cy="853440"/>
          </a:xfrm>
        </p:spPr>
        <p:txBody>
          <a:bodyPr>
            <a:normAutofit/>
          </a:bodyPr>
          <a:lstStyle>
            <a:lvl1pPr>
              <a:defRPr baseline="0"/>
            </a:lvl1pPr>
          </a:lstStyle>
          <a:p>
            <a:r>
              <a:rPr lang="en-US"/>
              <a:t>Click to edit content page title </a:t>
            </a:r>
          </a:p>
        </p:txBody>
      </p:sp>
      <p:sp>
        <p:nvSpPr>
          <p:cNvPr id="6" name="Content Placeholder 2"/>
          <p:cNvSpPr>
            <a:spLocks noGrp="1"/>
          </p:cNvSpPr>
          <p:nvPr>
            <p:ph sz="half" idx="1" hasCustomPrompt="1"/>
          </p:nvPr>
        </p:nvSpPr>
        <p:spPr>
          <a:xfrm>
            <a:off x="365760" y="2072640"/>
            <a:ext cx="10607040" cy="4023360"/>
          </a:xfrm>
        </p:spPr>
        <p:txBody>
          <a:bodyPr wrap="square" lIns="0" tIns="0" rIns="0" bIns="0">
            <a:normAutofit/>
          </a:bodyPr>
          <a:lstStyle>
            <a:lvl1pPr>
              <a:lnSpc>
                <a:spcPct val="100000"/>
              </a:lnSpc>
              <a:spcBef>
                <a:spcPts val="1600"/>
              </a:spcBef>
              <a:spcAft>
                <a:spcPts val="0"/>
              </a:spcAft>
              <a:buClr>
                <a:srgbClr val="AAAAAA"/>
              </a:buClr>
              <a:buFont typeface="Arial" pitchFamily="34" charset="0"/>
              <a:buChar char="•"/>
              <a:defRPr sz="1867">
                <a:solidFill>
                  <a:schemeClr val="bg2"/>
                </a:solidFill>
                <a:latin typeface="Museo Sans For Dell" pitchFamily="2" charset="0"/>
              </a:defRPr>
            </a:lvl1pPr>
            <a:lvl2pPr marL="764098" indent="-309026">
              <a:lnSpc>
                <a:spcPct val="100000"/>
              </a:lnSpc>
              <a:spcBef>
                <a:spcPts val="400"/>
              </a:spcBef>
              <a:spcAft>
                <a:spcPts val="0"/>
              </a:spcAft>
              <a:buClr>
                <a:srgbClr val="AAAAAA"/>
              </a:buClr>
              <a:buFont typeface="Museo Sans For Dell" pitchFamily="2" charset="0"/>
              <a:buChar char="–"/>
              <a:defRPr sz="1600">
                <a:solidFill>
                  <a:schemeClr val="bg2"/>
                </a:solidFill>
                <a:latin typeface="Museo Sans For Dell" pitchFamily="2" charset="0"/>
              </a:defRPr>
            </a:lvl2pPr>
            <a:lvl3pPr>
              <a:lnSpc>
                <a:spcPct val="100000"/>
              </a:lnSpc>
              <a:spcBef>
                <a:spcPts val="400"/>
              </a:spcBef>
              <a:spcAft>
                <a:spcPts val="0"/>
              </a:spcAft>
              <a:buClr>
                <a:srgbClr val="AAAAAA"/>
              </a:buClr>
              <a:defRPr sz="1333">
                <a:solidFill>
                  <a:schemeClr val="bg2"/>
                </a:solidFill>
                <a:latin typeface="Museo Sans For Dell" pitchFamily="2" charset="0"/>
              </a:defRPr>
            </a:lvl3pPr>
            <a:lvl4pPr>
              <a:spcBef>
                <a:spcPts val="400"/>
              </a:spcBef>
              <a:spcAft>
                <a:spcPts val="0"/>
              </a:spcAft>
              <a:buClr>
                <a:srgbClr val="AAAAAA"/>
              </a:buClr>
              <a:defRPr sz="1333" baseline="0">
                <a:solidFill>
                  <a:schemeClr val="bg2"/>
                </a:solidFill>
                <a:latin typeface="Museo Sans For Dell" pitchFamily="2" charset="0"/>
              </a:defRPr>
            </a:lvl4pPr>
            <a:lvl5pPr>
              <a:spcBef>
                <a:spcPts val="400"/>
              </a:spcBef>
              <a:spcAft>
                <a:spcPts val="0"/>
              </a:spcAft>
              <a:buClr>
                <a:srgbClr val="AAAAAA"/>
              </a:buClr>
              <a:defRPr sz="1600">
                <a:solidFill>
                  <a:schemeClr val="tx1"/>
                </a:solidFill>
                <a:latin typeface="Museo Sans For Dell" pitchFamily="2" charset="0"/>
              </a:defRPr>
            </a:lvl5pPr>
            <a:lvl6pPr>
              <a:defRPr sz="2400"/>
            </a:lvl6pPr>
            <a:lvl7pPr>
              <a:defRPr sz="2400"/>
            </a:lvl7pPr>
            <a:lvl8pPr>
              <a:defRPr sz="2400"/>
            </a:lvl8pPr>
            <a:lvl9pPr>
              <a:defRPr sz="2400"/>
            </a:lvl9pPr>
          </a:lstStyle>
          <a:p>
            <a:pPr lvl="0"/>
            <a:r>
              <a:rPr lang="en-US"/>
              <a:t>Click to edit text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2161599"/>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853440"/>
          </a:xfrm>
        </p:spPr>
        <p:txBody>
          <a:bodyPr/>
          <a:lstStyle>
            <a:lvl1pPr>
              <a:defRPr/>
            </a:lvl1pPr>
          </a:lstStyle>
          <a:p>
            <a:r>
              <a:rPr lang="en-US"/>
              <a:t>Click to edit content page title</a:t>
            </a:r>
          </a:p>
        </p:txBody>
      </p:sp>
      <p:sp>
        <p:nvSpPr>
          <p:cNvPr id="6" name="Content Placeholder 2"/>
          <p:cNvSpPr>
            <a:spLocks noGrp="1"/>
          </p:cNvSpPr>
          <p:nvPr>
            <p:ph sz="half" idx="13" hasCustomPrompt="1"/>
          </p:nvPr>
        </p:nvSpPr>
        <p:spPr>
          <a:xfrm>
            <a:off x="365760" y="1706880"/>
            <a:ext cx="5120640" cy="4267200"/>
          </a:xfrm>
        </p:spPr>
        <p:txBody>
          <a:bodyPr wrap="square" lIns="0" tIns="0" rIns="0" bIns="0">
            <a:normAutofit/>
          </a:bodyPr>
          <a:lstStyle>
            <a:lvl1pPr>
              <a:lnSpc>
                <a:spcPct val="100000"/>
              </a:lnSpc>
              <a:spcBef>
                <a:spcPts val="1600"/>
              </a:spcBef>
              <a:spcAft>
                <a:spcPts val="0"/>
              </a:spcAft>
              <a:buClr>
                <a:srgbClr val="AAAAAA"/>
              </a:buClr>
              <a:defRPr sz="1867" b="0">
                <a:solidFill>
                  <a:schemeClr val="bg2"/>
                </a:solidFill>
                <a:latin typeface="Museo Sans For Dell" pitchFamily="2" charset="0"/>
              </a:defRPr>
            </a:lvl1pPr>
            <a:lvl2pPr marL="766214" indent="-309026">
              <a:lnSpc>
                <a:spcPct val="100000"/>
              </a:lnSpc>
              <a:spcBef>
                <a:spcPts val="400"/>
              </a:spcBef>
              <a:spcAft>
                <a:spcPts val="0"/>
              </a:spcAft>
              <a:buClr>
                <a:srgbClr val="AAAAAA"/>
              </a:buClr>
              <a:defRPr sz="1600" b="0">
                <a:solidFill>
                  <a:schemeClr val="bg2"/>
                </a:solidFill>
                <a:latin typeface="Museo Sans For Dell" pitchFamily="2" charset="0"/>
              </a:defRPr>
            </a:lvl2pPr>
            <a:lvl3pPr>
              <a:lnSpc>
                <a:spcPct val="100000"/>
              </a:lnSpc>
              <a:spcBef>
                <a:spcPts val="400"/>
              </a:spcBef>
              <a:spcAft>
                <a:spcPts val="0"/>
              </a:spcAft>
              <a:buClr>
                <a:srgbClr val="AAAAAA"/>
              </a:buClr>
              <a:defRPr sz="1333" b="0">
                <a:solidFill>
                  <a:schemeClr val="bg2"/>
                </a:solidFill>
                <a:latin typeface="Museo Sans For Dell" pitchFamily="2" charset="0"/>
              </a:defRPr>
            </a:lvl3pPr>
            <a:lvl4pPr>
              <a:defRPr sz="2400" b="0">
                <a:solidFill>
                  <a:schemeClr val="bg2"/>
                </a:solidFill>
                <a:latin typeface="Museo Sans For Dell" pitchFamily="2" charset="0"/>
              </a:defRPr>
            </a:lvl4pPr>
            <a:lvl5pPr>
              <a:defRPr sz="2400" b="0">
                <a:solidFill>
                  <a:schemeClr val="bg2"/>
                </a:solidFill>
                <a:latin typeface="Museo Sans For Dell" pitchFamily="2" charset="0"/>
              </a:defRPr>
            </a:lvl5pPr>
            <a:lvl6pPr>
              <a:defRPr sz="2400"/>
            </a:lvl6pPr>
            <a:lvl7pPr>
              <a:defRPr sz="2400"/>
            </a:lvl7pPr>
            <a:lvl8pPr>
              <a:defRPr sz="2400"/>
            </a:lvl8pPr>
            <a:lvl9pPr>
              <a:defRPr sz="2400"/>
            </a:lvl9pPr>
          </a:lstStyle>
          <a:p>
            <a:pPr lvl="0"/>
            <a:r>
              <a:rPr lang="en-US"/>
              <a:t>Click to edit text</a:t>
            </a:r>
          </a:p>
          <a:p>
            <a:pPr lvl="1"/>
            <a:r>
              <a:rPr lang="en-US"/>
              <a:t>Second level</a:t>
            </a:r>
          </a:p>
          <a:p>
            <a:pPr lvl="2"/>
            <a:r>
              <a:rPr lang="en-US"/>
              <a:t>Third level</a:t>
            </a:r>
          </a:p>
        </p:txBody>
      </p:sp>
      <p:sp>
        <p:nvSpPr>
          <p:cNvPr id="7" name="Content Placeholder 2"/>
          <p:cNvSpPr>
            <a:spLocks noGrp="1"/>
          </p:cNvSpPr>
          <p:nvPr>
            <p:ph sz="half" idx="14" hasCustomPrompt="1"/>
          </p:nvPr>
        </p:nvSpPr>
        <p:spPr>
          <a:xfrm>
            <a:off x="5852160" y="1706880"/>
            <a:ext cx="5120640" cy="4267200"/>
          </a:xfrm>
        </p:spPr>
        <p:txBody>
          <a:bodyPr wrap="square" lIns="0" tIns="0" rIns="0" bIns="0">
            <a:normAutofit/>
          </a:bodyPr>
          <a:lstStyle>
            <a:lvl1pPr>
              <a:lnSpc>
                <a:spcPct val="100000"/>
              </a:lnSpc>
              <a:spcBef>
                <a:spcPts val="1600"/>
              </a:spcBef>
              <a:spcAft>
                <a:spcPts val="0"/>
              </a:spcAft>
              <a:buClr>
                <a:srgbClr val="AAAAAA"/>
              </a:buClr>
              <a:defRPr sz="1867" b="0">
                <a:solidFill>
                  <a:schemeClr val="bg2"/>
                </a:solidFill>
                <a:latin typeface="Museo Sans For Dell" pitchFamily="2" charset="0"/>
              </a:defRPr>
            </a:lvl1pPr>
            <a:lvl2pPr marL="766214" indent="-309026">
              <a:lnSpc>
                <a:spcPct val="100000"/>
              </a:lnSpc>
              <a:spcBef>
                <a:spcPts val="400"/>
              </a:spcBef>
              <a:spcAft>
                <a:spcPts val="0"/>
              </a:spcAft>
              <a:buClr>
                <a:srgbClr val="AAAAAA"/>
              </a:buClr>
              <a:defRPr sz="1600" b="0">
                <a:solidFill>
                  <a:schemeClr val="bg2"/>
                </a:solidFill>
                <a:latin typeface="Museo Sans For Dell" pitchFamily="2" charset="0"/>
              </a:defRPr>
            </a:lvl2pPr>
            <a:lvl3pPr>
              <a:lnSpc>
                <a:spcPct val="100000"/>
              </a:lnSpc>
              <a:spcBef>
                <a:spcPts val="400"/>
              </a:spcBef>
              <a:spcAft>
                <a:spcPts val="0"/>
              </a:spcAft>
              <a:buClr>
                <a:srgbClr val="AAAAAA"/>
              </a:buClr>
              <a:defRPr sz="1333" b="0">
                <a:solidFill>
                  <a:schemeClr val="bg2"/>
                </a:solidFill>
                <a:latin typeface="Museo Sans For Dell" pitchFamily="2" charset="0"/>
              </a:defRPr>
            </a:lvl3pPr>
            <a:lvl4pPr>
              <a:defRPr sz="2400" b="0">
                <a:solidFill>
                  <a:schemeClr val="bg2"/>
                </a:solidFill>
                <a:latin typeface="Museo Sans For Dell" pitchFamily="2" charset="0"/>
              </a:defRPr>
            </a:lvl4pPr>
            <a:lvl5pPr>
              <a:defRPr sz="2400" b="0">
                <a:solidFill>
                  <a:schemeClr val="bg2"/>
                </a:solidFill>
                <a:latin typeface="Museo Sans For Dell" pitchFamily="2" charset="0"/>
              </a:defRPr>
            </a:lvl5pPr>
            <a:lvl6pPr>
              <a:defRPr sz="2400"/>
            </a:lvl6pPr>
            <a:lvl7pPr>
              <a:defRPr sz="2400"/>
            </a:lvl7pPr>
            <a:lvl8pPr>
              <a:defRPr sz="2400"/>
            </a:lvl8pPr>
            <a:lvl9pPr>
              <a:defRPr sz="2400"/>
            </a:lvl9pPr>
          </a:lstStyle>
          <a:p>
            <a:pPr lvl="0"/>
            <a:r>
              <a:rPr lang="en-US"/>
              <a:t>Click to edit text</a:t>
            </a:r>
          </a:p>
          <a:p>
            <a:pPr lvl="1"/>
            <a:r>
              <a:rPr lang="en-US"/>
              <a:t>Second level</a:t>
            </a:r>
          </a:p>
          <a:p>
            <a:pPr lvl="2"/>
            <a:r>
              <a:rPr lang="en-US"/>
              <a:t>Third level</a:t>
            </a:r>
          </a:p>
        </p:txBody>
      </p:sp>
    </p:spTree>
    <p:extLst>
      <p:ext uri="{BB962C8B-B14F-4D97-AF65-F5344CB8AC3E}">
        <p14:creationId xmlns:p14="http://schemas.microsoft.com/office/powerpoint/2010/main" val="471448168"/>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9042" y="365759"/>
            <a:ext cx="5713705" cy="853440"/>
          </a:xfrm>
        </p:spPr>
        <p:txBody>
          <a:bodyPr/>
          <a:lstStyle>
            <a:lvl1pPr>
              <a:defRPr/>
            </a:lvl1pPr>
          </a:lstStyle>
          <a:p>
            <a:r>
              <a:rPr lang="en-US"/>
              <a:t>Click to edit content page title</a:t>
            </a:r>
          </a:p>
        </p:txBody>
      </p:sp>
      <p:sp>
        <p:nvSpPr>
          <p:cNvPr id="8" name="Content Placeholder 2"/>
          <p:cNvSpPr>
            <a:spLocks noGrp="1"/>
          </p:cNvSpPr>
          <p:nvPr>
            <p:ph sz="half" idx="13" hasCustomPrompt="1"/>
          </p:nvPr>
        </p:nvSpPr>
        <p:spPr>
          <a:xfrm>
            <a:off x="365760" y="1706880"/>
            <a:ext cx="5711813" cy="4267200"/>
          </a:xfrm>
        </p:spPr>
        <p:txBody>
          <a:bodyPr wrap="square" lIns="0" tIns="0" rIns="0" bIns="0">
            <a:normAutofit/>
          </a:bodyPr>
          <a:lstStyle>
            <a:lvl1pPr>
              <a:lnSpc>
                <a:spcPct val="100000"/>
              </a:lnSpc>
              <a:spcBef>
                <a:spcPts val="1600"/>
              </a:spcBef>
              <a:spcAft>
                <a:spcPts val="0"/>
              </a:spcAft>
              <a:buClr>
                <a:srgbClr val="AAAAAA"/>
              </a:buClr>
              <a:defRPr sz="1867" b="0">
                <a:solidFill>
                  <a:schemeClr val="bg2"/>
                </a:solidFill>
                <a:latin typeface="Museo Sans For Dell" pitchFamily="2" charset="0"/>
              </a:defRPr>
            </a:lvl1pPr>
            <a:lvl2pPr marL="766214" indent="-309026">
              <a:lnSpc>
                <a:spcPct val="100000"/>
              </a:lnSpc>
              <a:spcBef>
                <a:spcPts val="400"/>
              </a:spcBef>
              <a:spcAft>
                <a:spcPts val="0"/>
              </a:spcAft>
              <a:buClr>
                <a:srgbClr val="AAAAAA"/>
              </a:buClr>
              <a:defRPr sz="1600" b="0">
                <a:solidFill>
                  <a:schemeClr val="bg2"/>
                </a:solidFill>
                <a:latin typeface="Museo Sans For Dell" pitchFamily="2" charset="0"/>
              </a:defRPr>
            </a:lvl2pPr>
            <a:lvl3pPr>
              <a:lnSpc>
                <a:spcPct val="100000"/>
              </a:lnSpc>
              <a:spcBef>
                <a:spcPts val="400"/>
              </a:spcBef>
              <a:spcAft>
                <a:spcPts val="0"/>
              </a:spcAft>
              <a:buClr>
                <a:srgbClr val="AAAAAA"/>
              </a:buClr>
              <a:defRPr sz="1333" b="0">
                <a:solidFill>
                  <a:schemeClr val="bg2"/>
                </a:solidFill>
                <a:latin typeface="Museo Sans For Dell" pitchFamily="2" charset="0"/>
              </a:defRPr>
            </a:lvl3pPr>
            <a:lvl4pPr>
              <a:defRPr sz="1333" b="0">
                <a:solidFill>
                  <a:schemeClr val="bg2"/>
                </a:solidFill>
                <a:latin typeface="Museo Sans For Dell" pitchFamily="2" charset="0"/>
              </a:defRPr>
            </a:lvl4pPr>
            <a:lvl5pPr>
              <a:defRPr sz="2400" b="0">
                <a:solidFill>
                  <a:schemeClr val="bg2"/>
                </a:solidFill>
                <a:latin typeface="Museo Sans For Dell" pitchFamily="2" charset="0"/>
              </a:defRPr>
            </a:lvl5pPr>
            <a:lvl6pPr>
              <a:defRPr sz="2400"/>
            </a:lvl6pPr>
            <a:lvl7pPr>
              <a:defRPr sz="2400"/>
            </a:lvl7pPr>
            <a:lvl8pPr>
              <a:defRPr sz="2400"/>
            </a:lvl8pPr>
            <a:lvl9pPr>
              <a:defRPr sz="2400"/>
            </a:lvl9pPr>
          </a:lstStyle>
          <a:p>
            <a:pPr lvl="0"/>
            <a:r>
              <a:rPr lang="en-US"/>
              <a:t>Click to edit text</a:t>
            </a:r>
          </a:p>
          <a:p>
            <a:pPr lvl="1"/>
            <a:r>
              <a:rPr lang="en-US"/>
              <a:t>Second level</a:t>
            </a:r>
          </a:p>
          <a:p>
            <a:pPr lvl="2"/>
            <a:r>
              <a:rPr lang="en-US"/>
              <a:t>Third level</a:t>
            </a:r>
          </a:p>
          <a:p>
            <a:pPr lvl="3"/>
            <a:r>
              <a:rPr lang="en-US" sz="1333"/>
              <a:t>Fourth level</a:t>
            </a:r>
            <a:endParaRPr lang="en-US"/>
          </a:p>
        </p:txBody>
      </p:sp>
    </p:spTree>
    <p:extLst>
      <p:ext uri="{BB962C8B-B14F-4D97-AF65-F5344CB8AC3E}">
        <p14:creationId xmlns:p14="http://schemas.microsoft.com/office/powerpoint/2010/main" val="1864547958"/>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bwMode="ltGray">
          <a:xfrm>
            <a:off x="7" y="3"/>
            <a:ext cx="6094444" cy="6856100"/>
          </a:xfrm>
          <a:blipFill dpi="0" rotWithShape="1">
            <a:blip r:embed="rId3"/>
            <a:srcRect/>
            <a:stretch>
              <a:fillRect/>
            </a:stretch>
          </a:blipFill>
        </p:spPr>
        <p:txBody>
          <a:bodyPr tIns="451787" anchor="ctr" anchorCtr="0">
            <a:noAutofit/>
          </a:bodyPr>
          <a:lstStyle>
            <a:lvl1pPr marL="0" indent="0" algn="ctr">
              <a:buNone/>
              <a:defRPr sz="1300" b="1" cap="none" baseline="0">
                <a:gradFill>
                  <a:gsLst>
                    <a:gs pos="0">
                      <a:srgbClr val="FFFFFF"/>
                    </a:gs>
                    <a:gs pos="27000">
                      <a:srgbClr val="FFFFFF"/>
                    </a:gs>
                  </a:gsLst>
                  <a:lin ang="5400000" scaled="0"/>
                </a:gradFill>
                <a:latin typeface="Arial"/>
              </a:defRPr>
            </a:lvl1pPr>
          </a:lstStyle>
          <a:p>
            <a:r>
              <a:rPr lang="en-US"/>
              <a:t>Drag picture to placeholder or click icon to add</a:t>
            </a:r>
          </a:p>
        </p:txBody>
      </p:sp>
      <p:sp>
        <p:nvSpPr>
          <p:cNvPr id="7" name="Title 1"/>
          <p:cNvSpPr>
            <a:spLocks noGrp="1"/>
          </p:cNvSpPr>
          <p:nvPr>
            <p:ph type="ctrTitle" hasCustomPrompt="1"/>
          </p:nvPr>
        </p:nvSpPr>
        <p:spPr>
          <a:xfrm>
            <a:off x="6539352" y="1844887"/>
            <a:ext cx="5260385" cy="1470025"/>
          </a:xfrm>
        </p:spPr>
        <p:txBody>
          <a:bodyPr lIns="0" tIns="0" rIns="0" bIns="0" anchor="b" anchorCtr="0">
            <a:normAutofit/>
          </a:bodyPr>
          <a:lstStyle>
            <a:lvl1pPr algn="l">
              <a:defRPr sz="3600" b="1" baseline="0">
                <a:solidFill>
                  <a:srgbClr val="006A96"/>
                </a:solidFill>
              </a:defRPr>
            </a:lvl1pPr>
          </a:lstStyle>
          <a:p>
            <a:r>
              <a:rPr lang="en-US"/>
              <a:t>Click to Add Section Title</a:t>
            </a:r>
          </a:p>
        </p:txBody>
      </p:sp>
      <p:sp>
        <p:nvSpPr>
          <p:cNvPr id="9" name="Subtitle 2"/>
          <p:cNvSpPr>
            <a:spLocks noGrp="1"/>
          </p:cNvSpPr>
          <p:nvPr>
            <p:ph type="subTitle" idx="1" hasCustomPrompt="1"/>
          </p:nvPr>
        </p:nvSpPr>
        <p:spPr>
          <a:xfrm>
            <a:off x="6539352" y="3461118"/>
            <a:ext cx="5260385" cy="753881"/>
          </a:xfrm>
        </p:spPr>
        <p:txBody>
          <a:bodyPr lIns="0" tIns="0" rIns="0" bIns="0">
            <a:normAutofit/>
          </a:bodyPr>
          <a:lstStyle>
            <a:lvl1pPr marL="0" indent="0" algn="l">
              <a:buNone/>
              <a:defRPr sz="2100" baseline="0">
                <a:solidFill>
                  <a:srgbClr val="8F9093"/>
                </a:solidFill>
                <a:latin typeface="+mn-lt"/>
              </a:defRPr>
            </a:lvl1pPr>
            <a:lvl2pPr marL="457120" indent="0" algn="ctr">
              <a:buNone/>
              <a:defRPr>
                <a:solidFill>
                  <a:schemeClr val="tx1">
                    <a:tint val="75000"/>
                  </a:schemeClr>
                </a:solidFill>
              </a:defRPr>
            </a:lvl2pPr>
            <a:lvl3pPr marL="914243" indent="0" algn="ctr">
              <a:buNone/>
              <a:defRPr>
                <a:solidFill>
                  <a:schemeClr val="tx1">
                    <a:tint val="75000"/>
                  </a:schemeClr>
                </a:solidFill>
              </a:defRPr>
            </a:lvl3pPr>
            <a:lvl4pPr marL="1371366" indent="0" algn="ctr">
              <a:buNone/>
              <a:defRPr>
                <a:solidFill>
                  <a:schemeClr val="tx1">
                    <a:tint val="75000"/>
                  </a:schemeClr>
                </a:solidFill>
              </a:defRPr>
            </a:lvl4pPr>
            <a:lvl5pPr marL="1828488" indent="0" algn="ctr">
              <a:buNone/>
              <a:defRPr>
                <a:solidFill>
                  <a:schemeClr val="tx1">
                    <a:tint val="75000"/>
                  </a:schemeClr>
                </a:solidFill>
              </a:defRPr>
            </a:lvl5pPr>
            <a:lvl6pPr marL="2285609" indent="0" algn="ctr">
              <a:buNone/>
              <a:defRPr>
                <a:solidFill>
                  <a:schemeClr val="tx1">
                    <a:tint val="75000"/>
                  </a:schemeClr>
                </a:solidFill>
              </a:defRPr>
            </a:lvl6pPr>
            <a:lvl7pPr marL="2742729" indent="0" algn="ctr">
              <a:buNone/>
              <a:defRPr>
                <a:solidFill>
                  <a:schemeClr val="tx1">
                    <a:tint val="75000"/>
                  </a:schemeClr>
                </a:solidFill>
              </a:defRPr>
            </a:lvl7pPr>
            <a:lvl8pPr marL="3199851" indent="0" algn="ctr">
              <a:buNone/>
              <a:defRPr>
                <a:solidFill>
                  <a:schemeClr val="tx1">
                    <a:tint val="75000"/>
                  </a:schemeClr>
                </a:solidFill>
              </a:defRPr>
            </a:lvl8pPr>
            <a:lvl9pPr marL="3656973" indent="0" algn="ctr">
              <a:buNone/>
              <a:defRPr>
                <a:solidFill>
                  <a:schemeClr val="tx1">
                    <a:tint val="75000"/>
                  </a:schemeClr>
                </a:solidFill>
              </a:defRPr>
            </a:lvl9pPr>
          </a:lstStyle>
          <a:p>
            <a:r>
              <a:rPr lang="en-US"/>
              <a:t>Click to Add Subtitle</a:t>
            </a:r>
          </a:p>
        </p:txBody>
      </p:sp>
      <p:sp>
        <p:nvSpPr>
          <p:cNvPr id="2" name="Slide Number Placeholder 1"/>
          <p:cNvSpPr>
            <a:spLocks noGrp="1"/>
          </p:cNvSpPr>
          <p:nvPr>
            <p:ph type="sldNum" sz="quarter" idx="11"/>
          </p:nvPr>
        </p:nvSpPr>
        <p:spPr>
          <a:xfrm>
            <a:off x="6539344" y="6293030"/>
            <a:ext cx="2743200" cy="365125"/>
          </a:xfrm>
        </p:spPr>
        <p:txBody>
          <a:bodyPr/>
          <a:lstStyle>
            <a:lvl1pPr>
              <a:defRPr>
                <a:solidFill>
                  <a:srgbClr val="13294B"/>
                </a:solidFill>
              </a:defRPr>
            </a:lvl1pPr>
          </a:lstStyle>
          <a:p>
            <a:fld id="{D0A8BD7E-3FB1-46E0-88A2-F69CF9BE5AD3}" type="slidenum">
              <a:rPr lang="en-US" smtClean="0"/>
              <a:pPr/>
              <a:t>‹#›</a:t>
            </a:fld>
            <a:endParaRPr lang="en-US"/>
          </a:p>
        </p:txBody>
      </p:sp>
    </p:spTree>
    <p:extLst>
      <p:ext uri="{BB962C8B-B14F-4D97-AF65-F5344CB8AC3E}">
        <p14:creationId xmlns:p14="http://schemas.microsoft.com/office/powerpoint/2010/main" val="3083287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59" y="365761"/>
            <a:ext cx="6723663" cy="443199"/>
          </a:xfrm>
        </p:spPr>
        <p:txBody>
          <a:bodyPr/>
          <a:lstStyle>
            <a:lvl1pPr>
              <a:defRPr baseline="0"/>
            </a:lvl1pPr>
          </a:lstStyle>
          <a:p>
            <a:r>
              <a:rPr lang="en-US"/>
              <a:t>Click to edit content page title</a:t>
            </a:r>
          </a:p>
        </p:txBody>
      </p:sp>
      <p:sp>
        <p:nvSpPr>
          <p:cNvPr id="6" name="Content Placeholder 2"/>
          <p:cNvSpPr>
            <a:spLocks noGrp="1"/>
          </p:cNvSpPr>
          <p:nvPr>
            <p:ph sz="half" idx="1" hasCustomPrompt="1"/>
          </p:nvPr>
        </p:nvSpPr>
        <p:spPr>
          <a:xfrm>
            <a:off x="365760" y="1706880"/>
            <a:ext cx="5730240" cy="4267200"/>
          </a:xfrm>
        </p:spPr>
        <p:txBody>
          <a:bodyPr wrap="square" lIns="0" tIns="0" rIns="0" bIns="0">
            <a:normAutofit/>
          </a:bodyPr>
          <a:lstStyle>
            <a:lvl1pPr>
              <a:lnSpc>
                <a:spcPct val="100000"/>
              </a:lnSpc>
              <a:spcBef>
                <a:spcPts val="1600"/>
              </a:spcBef>
              <a:spcAft>
                <a:spcPts val="0"/>
              </a:spcAft>
              <a:buClr>
                <a:srgbClr val="AAAAAA"/>
              </a:buClr>
              <a:buFont typeface="Arial" pitchFamily="34" charset="0"/>
              <a:buChar char="•"/>
              <a:defRPr sz="1867">
                <a:solidFill>
                  <a:schemeClr val="bg2"/>
                </a:solidFill>
                <a:latin typeface="Museo Sans For Dell" pitchFamily="2" charset="0"/>
              </a:defRPr>
            </a:lvl1pPr>
            <a:lvl2pPr marL="764098" indent="-309026">
              <a:lnSpc>
                <a:spcPct val="100000"/>
              </a:lnSpc>
              <a:spcBef>
                <a:spcPts val="400"/>
              </a:spcBef>
              <a:spcAft>
                <a:spcPts val="0"/>
              </a:spcAft>
              <a:buClr>
                <a:srgbClr val="AAAAAA"/>
              </a:buClr>
              <a:buFont typeface="Museo Sans For Dell" pitchFamily="2" charset="0"/>
              <a:buChar char="–"/>
              <a:defRPr sz="1600">
                <a:solidFill>
                  <a:schemeClr val="bg2"/>
                </a:solidFill>
                <a:latin typeface="Museo Sans For Dell" pitchFamily="2" charset="0"/>
              </a:defRPr>
            </a:lvl2pPr>
            <a:lvl3pPr>
              <a:lnSpc>
                <a:spcPct val="100000"/>
              </a:lnSpc>
              <a:spcBef>
                <a:spcPts val="400"/>
              </a:spcBef>
              <a:spcAft>
                <a:spcPts val="0"/>
              </a:spcAft>
              <a:buClr>
                <a:srgbClr val="AAAAAA"/>
              </a:buClr>
              <a:defRPr sz="1333">
                <a:solidFill>
                  <a:schemeClr val="bg2"/>
                </a:solidFill>
                <a:latin typeface="Museo Sans For Dell" pitchFamily="2" charset="0"/>
              </a:defRPr>
            </a:lvl3pPr>
            <a:lvl4pPr>
              <a:spcBef>
                <a:spcPts val="400"/>
              </a:spcBef>
              <a:spcAft>
                <a:spcPts val="0"/>
              </a:spcAft>
              <a:buClr>
                <a:srgbClr val="AAAAAA"/>
              </a:buClr>
              <a:defRPr sz="1333" baseline="0">
                <a:solidFill>
                  <a:schemeClr val="bg2"/>
                </a:solidFill>
                <a:latin typeface="Museo Sans For Dell" pitchFamily="2" charset="0"/>
              </a:defRPr>
            </a:lvl4pPr>
            <a:lvl5pPr>
              <a:spcBef>
                <a:spcPts val="400"/>
              </a:spcBef>
              <a:spcAft>
                <a:spcPts val="0"/>
              </a:spcAft>
              <a:buClr>
                <a:srgbClr val="AAAAAA"/>
              </a:buClr>
              <a:defRPr sz="1600">
                <a:solidFill>
                  <a:schemeClr val="tx1"/>
                </a:solidFill>
                <a:latin typeface="Museo Sans For Dell" pitchFamily="2" charset="0"/>
              </a:defRPr>
            </a:lvl5pPr>
            <a:lvl6pPr>
              <a:defRPr sz="2400"/>
            </a:lvl6pPr>
            <a:lvl7pPr>
              <a:defRPr sz="2400"/>
            </a:lvl7pPr>
            <a:lvl8pPr>
              <a:defRPr sz="2400"/>
            </a:lvl8pPr>
            <a:lvl9pPr>
              <a:defRPr sz="2400"/>
            </a:lvl9pPr>
          </a:lstStyle>
          <a:p>
            <a:pPr lvl="0"/>
            <a:r>
              <a:rPr lang="en-US"/>
              <a:t>Click to edit text</a:t>
            </a:r>
          </a:p>
          <a:p>
            <a:pPr lvl="1"/>
            <a:r>
              <a:rPr lang="en-US"/>
              <a:t>Second level</a:t>
            </a:r>
          </a:p>
          <a:p>
            <a:pPr lvl="2"/>
            <a:r>
              <a:rPr lang="en-US"/>
              <a:t>Third level</a:t>
            </a:r>
          </a:p>
          <a:p>
            <a:pPr lvl="3"/>
            <a:r>
              <a:rPr lang="en-US"/>
              <a:t>Fourth level</a:t>
            </a:r>
          </a:p>
        </p:txBody>
      </p:sp>
      <p:sp>
        <p:nvSpPr>
          <p:cNvPr id="5" name="Text Placeholder 7"/>
          <p:cNvSpPr>
            <a:spLocks noGrp="1"/>
          </p:cNvSpPr>
          <p:nvPr>
            <p:ph type="body" sz="quarter" idx="10" hasCustomPrompt="1"/>
          </p:nvPr>
        </p:nvSpPr>
        <p:spPr>
          <a:xfrm>
            <a:off x="365760" y="1092200"/>
            <a:ext cx="5730240" cy="318456"/>
          </a:xfrm>
        </p:spPr>
        <p:txBody>
          <a:bodyPr/>
          <a:lstStyle>
            <a:lvl1pPr marL="0" indent="0">
              <a:buNone/>
              <a:defRPr b="1"/>
            </a:lvl1pPr>
          </a:lstStyle>
          <a:p>
            <a:pPr lvl="0"/>
            <a:r>
              <a:rPr lang="en-US"/>
              <a:t>Subhead</a:t>
            </a:r>
          </a:p>
        </p:txBody>
      </p:sp>
    </p:spTree>
    <p:extLst>
      <p:ext uri="{BB962C8B-B14F-4D97-AF65-F5344CB8AC3E}">
        <p14:creationId xmlns:p14="http://schemas.microsoft.com/office/powerpoint/2010/main" val="2449770769"/>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0" y="365761"/>
            <a:ext cx="5730240" cy="886396"/>
          </a:xfrm>
        </p:spPr>
        <p:txBody>
          <a:bodyPr/>
          <a:lstStyle>
            <a:lvl1pPr>
              <a:defRPr baseline="0"/>
            </a:lvl1pPr>
          </a:lstStyle>
          <a:p>
            <a:r>
              <a:rPr lang="en-US"/>
              <a:t>Click to edit content </a:t>
            </a:r>
            <a:br>
              <a:rPr lang="en-US"/>
            </a:br>
            <a:r>
              <a:rPr lang="en-US"/>
              <a:t>page title</a:t>
            </a:r>
          </a:p>
        </p:txBody>
      </p:sp>
      <p:sp>
        <p:nvSpPr>
          <p:cNvPr id="6" name="Content Placeholder 2"/>
          <p:cNvSpPr>
            <a:spLocks noGrp="1"/>
          </p:cNvSpPr>
          <p:nvPr>
            <p:ph sz="half" idx="1" hasCustomPrompt="1"/>
          </p:nvPr>
        </p:nvSpPr>
        <p:spPr>
          <a:xfrm>
            <a:off x="365760" y="2072640"/>
            <a:ext cx="5730240" cy="4023360"/>
          </a:xfrm>
        </p:spPr>
        <p:txBody>
          <a:bodyPr wrap="square" lIns="0" tIns="0" rIns="0" bIns="0">
            <a:normAutofit/>
          </a:bodyPr>
          <a:lstStyle>
            <a:lvl1pPr>
              <a:lnSpc>
                <a:spcPct val="100000"/>
              </a:lnSpc>
              <a:spcBef>
                <a:spcPts val="1600"/>
              </a:spcBef>
              <a:spcAft>
                <a:spcPts val="0"/>
              </a:spcAft>
              <a:buClr>
                <a:srgbClr val="AAAAAA"/>
              </a:buClr>
              <a:buFont typeface="Arial" pitchFamily="34" charset="0"/>
              <a:buChar char="•"/>
              <a:defRPr sz="1867">
                <a:solidFill>
                  <a:schemeClr val="bg2"/>
                </a:solidFill>
                <a:latin typeface="Museo Sans For Dell" pitchFamily="2" charset="0"/>
              </a:defRPr>
            </a:lvl1pPr>
            <a:lvl2pPr marL="764098" indent="-309026">
              <a:lnSpc>
                <a:spcPct val="100000"/>
              </a:lnSpc>
              <a:spcBef>
                <a:spcPts val="400"/>
              </a:spcBef>
              <a:spcAft>
                <a:spcPts val="0"/>
              </a:spcAft>
              <a:buClr>
                <a:srgbClr val="AAAAAA"/>
              </a:buClr>
              <a:buFont typeface="Museo Sans For Dell" pitchFamily="2" charset="0"/>
              <a:buChar char="–"/>
              <a:defRPr sz="1600">
                <a:solidFill>
                  <a:schemeClr val="bg2"/>
                </a:solidFill>
                <a:latin typeface="Museo Sans For Dell" pitchFamily="2" charset="0"/>
              </a:defRPr>
            </a:lvl2pPr>
            <a:lvl3pPr>
              <a:lnSpc>
                <a:spcPct val="100000"/>
              </a:lnSpc>
              <a:spcBef>
                <a:spcPts val="400"/>
              </a:spcBef>
              <a:spcAft>
                <a:spcPts val="0"/>
              </a:spcAft>
              <a:buClr>
                <a:srgbClr val="AAAAAA"/>
              </a:buClr>
              <a:defRPr sz="1333">
                <a:solidFill>
                  <a:schemeClr val="bg2"/>
                </a:solidFill>
                <a:latin typeface="Museo Sans For Dell" pitchFamily="2" charset="0"/>
              </a:defRPr>
            </a:lvl3pPr>
            <a:lvl4pPr>
              <a:spcBef>
                <a:spcPts val="400"/>
              </a:spcBef>
              <a:spcAft>
                <a:spcPts val="0"/>
              </a:spcAft>
              <a:buClr>
                <a:srgbClr val="AAAAAA"/>
              </a:buClr>
              <a:defRPr sz="1333" baseline="0">
                <a:solidFill>
                  <a:schemeClr val="bg2"/>
                </a:solidFill>
                <a:latin typeface="Museo Sans For Dell" pitchFamily="2" charset="0"/>
              </a:defRPr>
            </a:lvl4pPr>
            <a:lvl5pPr>
              <a:spcBef>
                <a:spcPts val="400"/>
              </a:spcBef>
              <a:spcAft>
                <a:spcPts val="0"/>
              </a:spcAft>
              <a:buClr>
                <a:srgbClr val="AAAAAA"/>
              </a:buClr>
              <a:defRPr sz="1600">
                <a:solidFill>
                  <a:schemeClr val="tx1"/>
                </a:solidFill>
                <a:latin typeface="Museo Sans For Dell" pitchFamily="2" charset="0"/>
              </a:defRPr>
            </a:lvl5pPr>
            <a:lvl6pPr>
              <a:defRPr sz="2400"/>
            </a:lvl6pPr>
            <a:lvl7pPr>
              <a:defRPr sz="2400"/>
            </a:lvl7pPr>
            <a:lvl8pPr>
              <a:defRPr sz="2400"/>
            </a:lvl8pPr>
            <a:lvl9pPr>
              <a:defRPr sz="2400"/>
            </a:lvl9pPr>
          </a:lstStyle>
          <a:p>
            <a:pPr lvl="0"/>
            <a:r>
              <a:rPr lang="en-US"/>
              <a:t>Click to edit text</a:t>
            </a:r>
          </a:p>
          <a:p>
            <a:pPr lvl="1"/>
            <a:r>
              <a:rPr lang="en-US"/>
              <a:t>Second level</a:t>
            </a:r>
          </a:p>
          <a:p>
            <a:pPr lvl="2"/>
            <a:r>
              <a:rPr lang="en-US"/>
              <a:t>Third level</a:t>
            </a:r>
          </a:p>
          <a:p>
            <a:pPr lvl="3"/>
            <a:r>
              <a:rPr lang="en-US"/>
              <a:t>Fourth level</a:t>
            </a:r>
          </a:p>
        </p:txBody>
      </p:sp>
      <p:sp>
        <p:nvSpPr>
          <p:cNvPr id="5" name="Text Placeholder 7"/>
          <p:cNvSpPr>
            <a:spLocks noGrp="1"/>
          </p:cNvSpPr>
          <p:nvPr>
            <p:ph type="body" sz="quarter" idx="10" hasCustomPrompt="1"/>
          </p:nvPr>
        </p:nvSpPr>
        <p:spPr>
          <a:xfrm>
            <a:off x="365760" y="1484464"/>
            <a:ext cx="5730240" cy="318456"/>
          </a:xfrm>
        </p:spPr>
        <p:txBody>
          <a:bodyPr/>
          <a:lstStyle>
            <a:lvl1pPr marL="0" indent="0">
              <a:buNone/>
              <a:defRPr b="1"/>
            </a:lvl1pPr>
          </a:lstStyle>
          <a:p>
            <a:pPr lvl="0"/>
            <a:r>
              <a:rPr lang="en-US"/>
              <a:t>Subhead</a:t>
            </a:r>
          </a:p>
        </p:txBody>
      </p:sp>
    </p:spTree>
    <p:extLst>
      <p:ext uri="{BB962C8B-B14F-4D97-AF65-F5344CB8AC3E}">
        <p14:creationId xmlns:p14="http://schemas.microsoft.com/office/powerpoint/2010/main" val="1206950302"/>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886396"/>
          </a:xfrm>
        </p:spPr>
        <p:txBody>
          <a:bodyPr/>
          <a:lstStyle>
            <a:lvl1pPr>
              <a:defRPr/>
            </a:lvl1pPr>
          </a:lstStyle>
          <a:p>
            <a:r>
              <a:rPr lang="en-US"/>
              <a:t>Click to edit content page title</a:t>
            </a:r>
          </a:p>
        </p:txBody>
      </p:sp>
    </p:spTree>
    <p:extLst>
      <p:ext uri="{BB962C8B-B14F-4D97-AF65-F5344CB8AC3E}">
        <p14:creationId xmlns:p14="http://schemas.microsoft.com/office/powerpoint/2010/main" val="2713624030"/>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063915"/>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510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title</a:t>
            </a:r>
          </a:p>
        </p:txBody>
      </p:sp>
      <p:cxnSp>
        <p:nvCxnSpPr>
          <p:cNvPr id="6" name="Straight Connector 5"/>
          <p:cNvCxnSpPr>
            <a:cxnSpLocks noChangeShapeType="1"/>
          </p:cNvCxnSpPr>
          <p:nvPr/>
        </p:nvCxnSpPr>
        <p:spPr bwMode="auto">
          <a:xfrm>
            <a:off x="609600" y="6172200"/>
            <a:ext cx="10972800" cy="0"/>
          </a:xfrm>
          <a:prstGeom prst="line">
            <a:avLst/>
          </a:prstGeom>
          <a:noFill/>
          <a:ln w="9525">
            <a:solidFill>
              <a:srgbClr val="AAAAAA"/>
            </a:solidFill>
            <a:round/>
            <a:headEnd/>
            <a:tailEnd/>
          </a:ln>
        </p:spPr>
      </p:cxnSp>
      <p:cxnSp>
        <p:nvCxnSpPr>
          <p:cNvPr id="4" name="Straight Connector 3"/>
          <p:cNvCxnSpPr>
            <a:cxnSpLocks noChangeShapeType="1"/>
          </p:cNvCxnSpPr>
          <p:nvPr/>
        </p:nvCxnSpPr>
        <p:spPr bwMode="auto">
          <a:xfrm>
            <a:off x="609600" y="6172200"/>
            <a:ext cx="109728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4278212035"/>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title</a:t>
            </a:r>
          </a:p>
        </p:txBody>
      </p:sp>
      <p:sp>
        <p:nvSpPr>
          <p:cNvPr id="6" name="Content Placeholder 2"/>
          <p:cNvSpPr>
            <a:spLocks noGrp="1"/>
          </p:cNvSpPr>
          <p:nvPr>
            <p:ph sz="half" idx="1" hasCustomPrompt="1"/>
          </p:nvPr>
        </p:nvSpPr>
        <p:spPr>
          <a:xfrm>
            <a:off x="609600" y="1280160"/>
            <a:ext cx="10972800" cy="13449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74" indent="-231769">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a:cxnSpLocks noChangeShapeType="1"/>
          </p:cNvCxnSpPr>
          <p:nvPr/>
        </p:nvCxnSpPr>
        <p:spPr bwMode="auto">
          <a:xfrm>
            <a:off x="609600" y="6172200"/>
            <a:ext cx="10972800" cy="0"/>
          </a:xfrm>
          <a:prstGeom prst="line">
            <a:avLst/>
          </a:prstGeom>
          <a:noFill/>
          <a:ln w="9525">
            <a:solidFill>
              <a:srgbClr val="AAAAAA"/>
            </a:solidFill>
            <a:round/>
            <a:headEnd/>
            <a:tailEnd/>
          </a:ln>
        </p:spPr>
      </p:cxnSp>
      <p:cxnSp>
        <p:nvCxnSpPr>
          <p:cNvPr id="5" name="Straight Connector 4"/>
          <p:cNvCxnSpPr>
            <a:cxnSpLocks noChangeShapeType="1"/>
          </p:cNvCxnSpPr>
          <p:nvPr/>
        </p:nvCxnSpPr>
        <p:spPr bwMode="auto">
          <a:xfrm>
            <a:off x="609600" y="6172200"/>
            <a:ext cx="109728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551720719"/>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853440"/>
          </a:xfrm>
        </p:spPr>
        <p:txBody>
          <a:bodyPr/>
          <a:lstStyle>
            <a:lvl1pPr>
              <a:defRPr baseline="0"/>
            </a:lvl1pPr>
          </a:lstStyle>
          <a:p>
            <a:r>
              <a:rPr lang="en-US"/>
              <a:t>Click to edit content page title</a:t>
            </a:r>
          </a:p>
        </p:txBody>
      </p:sp>
      <p:sp>
        <p:nvSpPr>
          <p:cNvPr id="6" name="Content Placeholder 2"/>
          <p:cNvSpPr>
            <a:spLocks noGrp="1"/>
          </p:cNvSpPr>
          <p:nvPr>
            <p:ph sz="half" idx="1" hasCustomPrompt="1"/>
          </p:nvPr>
        </p:nvSpPr>
        <p:spPr>
          <a:xfrm>
            <a:off x="365760" y="1706880"/>
            <a:ext cx="10565848" cy="4267200"/>
          </a:xfrm>
        </p:spPr>
        <p:txBody>
          <a:bodyPr wrap="square" lIns="0" tIns="0" rIns="0" bIns="0">
            <a:normAutofit/>
          </a:bodyPr>
          <a:lstStyle>
            <a:lvl1pPr marL="0" indent="0">
              <a:lnSpc>
                <a:spcPct val="100000"/>
              </a:lnSpc>
              <a:spcBef>
                <a:spcPts val="1600"/>
              </a:spcBef>
              <a:spcAft>
                <a:spcPts val="0"/>
              </a:spcAft>
              <a:buClr>
                <a:srgbClr val="AAAAAA"/>
              </a:buClr>
              <a:buFont typeface="Arial" pitchFamily="34" charset="0"/>
              <a:buNone/>
              <a:defRPr sz="1867">
                <a:solidFill>
                  <a:schemeClr val="bg2"/>
                </a:solidFill>
                <a:latin typeface="Museo Sans For Dell" pitchFamily="2" charset="0"/>
              </a:defRPr>
            </a:lvl1pPr>
            <a:lvl2pPr marL="764098" indent="-309026">
              <a:lnSpc>
                <a:spcPct val="100000"/>
              </a:lnSpc>
              <a:spcBef>
                <a:spcPts val="400"/>
              </a:spcBef>
              <a:spcAft>
                <a:spcPts val="0"/>
              </a:spcAft>
              <a:buClr>
                <a:srgbClr val="AAAAAA"/>
              </a:buClr>
              <a:buFont typeface="Museo Sans For Dell" pitchFamily="2" charset="0"/>
              <a:buChar char="–"/>
              <a:defRPr sz="1600">
                <a:solidFill>
                  <a:schemeClr val="bg2"/>
                </a:solidFill>
                <a:latin typeface="Museo Sans For Dell" pitchFamily="2" charset="0"/>
              </a:defRPr>
            </a:lvl2pPr>
            <a:lvl3pPr>
              <a:lnSpc>
                <a:spcPct val="100000"/>
              </a:lnSpc>
              <a:spcBef>
                <a:spcPts val="400"/>
              </a:spcBef>
              <a:spcAft>
                <a:spcPts val="0"/>
              </a:spcAft>
              <a:buClr>
                <a:srgbClr val="AAAAAA"/>
              </a:buClr>
              <a:defRPr sz="1333">
                <a:solidFill>
                  <a:schemeClr val="bg2"/>
                </a:solidFill>
                <a:latin typeface="Museo Sans For Dell" pitchFamily="2" charset="0"/>
              </a:defRPr>
            </a:lvl3pPr>
            <a:lvl4pPr>
              <a:spcBef>
                <a:spcPts val="400"/>
              </a:spcBef>
              <a:spcAft>
                <a:spcPts val="0"/>
              </a:spcAft>
              <a:buClr>
                <a:srgbClr val="AAAAAA"/>
              </a:buClr>
              <a:defRPr sz="1333" baseline="0">
                <a:solidFill>
                  <a:schemeClr val="bg2"/>
                </a:solidFill>
                <a:latin typeface="Museo Sans For Dell" pitchFamily="2" charset="0"/>
              </a:defRPr>
            </a:lvl4pPr>
            <a:lvl5pPr>
              <a:spcBef>
                <a:spcPts val="400"/>
              </a:spcBef>
              <a:spcAft>
                <a:spcPts val="0"/>
              </a:spcAft>
              <a:buClr>
                <a:srgbClr val="AAAAAA"/>
              </a:buClr>
              <a:defRPr sz="1600">
                <a:solidFill>
                  <a:schemeClr val="tx1"/>
                </a:solidFill>
                <a:latin typeface="Museo Sans For Dell" pitchFamily="2" charset="0"/>
              </a:defRPr>
            </a:lvl5pPr>
            <a:lvl6pPr>
              <a:defRPr sz="2400"/>
            </a:lvl6pPr>
            <a:lvl7pPr>
              <a:defRPr sz="2400"/>
            </a:lvl7pPr>
            <a:lvl8pPr>
              <a:defRPr sz="2400"/>
            </a:lvl8pPr>
            <a:lvl9pPr>
              <a:defRPr sz="2400"/>
            </a:lvl9pPr>
          </a:lstStyle>
          <a:p>
            <a:pPr lvl="0"/>
            <a:r>
              <a:rPr lang="en-US"/>
              <a:t>Click to edit text</a:t>
            </a:r>
          </a:p>
        </p:txBody>
      </p:sp>
    </p:spTree>
    <p:extLst>
      <p:ext uri="{BB962C8B-B14F-4D97-AF65-F5344CB8AC3E}">
        <p14:creationId xmlns:p14="http://schemas.microsoft.com/office/powerpoint/2010/main" val="1451237364"/>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1_Dell Blue divider slide ">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1595" y="1561030"/>
            <a:ext cx="5188811" cy="3735943"/>
          </a:xfrm>
          <a:prstGeom prst="rect">
            <a:avLst/>
          </a:prstGeom>
        </p:spPr>
      </p:pic>
    </p:spTree>
    <p:extLst>
      <p:ext uri="{BB962C8B-B14F-4D97-AF65-F5344CB8AC3E}">
        <p14:creationId xmlns:p14="http://schemas.microsoft.com/office/powerpoint/2010/main" val="1815154142"/>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Dell Blue divider slide ">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1" y="2331028"/>
            <a:ext cx="9134535" cy="1994392"/>
          </a:xfrm>
        </p:spPr>
        <p:txBody>
          <a:bodyPr anchor="ctr" anchorCtr="0">
            <a:normAutofit/>
          </a:bodyPr>
          <a:lstStyle>
            <a:lvl1pPr>
              <a:defRPr sz="7200" baseline="0">
                <a:solidFill>
                  <a:schemeClr val="tx2"/>
                </a:solidFill>
              </a:defRPr>
            </a:lvl1pPr>
          </a:lstStyle>
          <a:p>
            <a:r>
              <a:rPr lang="en-US"/>
              <a:t>Click to edit divider slide title  </a:t>
            </a:r>
          </a:p>
        </p:txBody>
      </p:sp>
      <p:pic>
        <p:nvPicPr>
          <p:cNvPr id="8" name="Picture 7" descr="dell_white_logo.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bwMode="black">
          <a:xfrm>
            <a:off x="11220720" y="6058390"/>
            <a:ext cx="633501" cy="633501"/>
          </a:xfrm>
          <a:prstGeom prst="rect">
            <a:avLst/>
          </a:prstGeom>
        </p:spPr>
      </p:pic>
    </p:spTree>
    <p:extLst>
      <p:ext uri="{BB962C8B-B14F-4D97-AF65-F5344CB8AC3E}">
        <p14:creationId xmlns:p14="http://schemas.microsoft.com/office/powerpoint/2010/main" val="970420375"/>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Bulle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429257" y="1608673"/>
            <a:ext cx="11352109" cy="4028153"/>
          </a:xfrm>
        </p:spPr>
        <p:txBody>
          <a:bodyPr lIns="0" tIns="0" rIns="0" bIns="0"/>
          <a:lstStyle>
            <a:lvl1pPr>
              <a:spcBef>
                <a:spcPts val="600"/>
              </a:spcBef>
              <a:spcAft>
                <a:spcPts val="800"/>
              </a:spcAft>
              <a:buClr>
                <a:srgbClr val="007DBA"/>
              </a:buClr>
              <a:defRPr sz="2100">
                <a:solidFill>
                  <a:srgbClr val="101D3A"/>
                </a:solidFill>
              </a:defRPr>
            </a:lvl1pPr>
            <a:lvl2pPr>
              <a:spcBef>
                <a:spcPts val="600"/>
              </a:spcBef>
              <a:spcAft>
                <a:spcPts val="800"/>
              </a:spcAft>
              <a:buClr>
                <a:srgbClr val="007DBA"/>
              </a:buClr>
              <a:defRPr sz="2100">
                <a:solidFill>
                  <a:srgbClr val="101D3A"/>
                </a:solidFill>
              </a:defRPr>
            </a:lvl2pPr>
            <a:lvl3pPr>
              <a:spcBef>
                <a:spcPts val="600"/>
              </a:spcBef>
              <a:spcAft>
                <a:spcPts val="800"/>
              </a:spcAft>
              <a:buClr>
                <a:srgbClr val="007DBA"/>
              </a:buClr>
              <a:defRPr sz="1800">
                <a:solidFill>
                  <a:srgbClr val="101D3A"/>
                </a:solidFill>
              </a:defRPr>
            </a:lvl3pPr>
            <a:lvl4pPr>
              <a:spcBef>
                <a:spcPts val="600"/>
              </a:spcBef>
              <a:spcAft>
                <a:spcPts val="800"/>
              </a:spcAft>
              <a:buClr>
                <a:srgbClr val="007DBA"/>
              </a:buClr>
              <a:defRPr sz="1500">
                <a:solidFill>
                  <a:srgbClr val="101D3A"/>
                </a:solidFill>
              </a:defRPr>
            </a:lvl4pPr>
            <a:lvl5pPr>
              <a:spcBef>
                <a:spcPts val="600"/>
              </a:spcBef>
              <a:spcAft>
                <a:spcPts val="800"/>
              </a:spcAft>
              <a:buClr>
                <a:srgbClr val="007DBA"/>
              </a:buClr>
              <a:defRPr sz="1500">
                <a:solidFill>
                  <a:srgbClr val="101D3A"/>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a:lstStyle>
            <a:lvl1pPr>
              <a:defRPr>
                <a:solidFill>
                  <a:srgbClr val="13294B"/>
                </a:solidFill>
              </a:defRPr>
            </a:lvl1pPr>
          </a:lstStyle>
          <a:p>
            <a:fld id="{23750D03-48AD-2741-AECD-41D901562598}" type="slidenum">
              <a:rPr lang="en-US" smtClean="0"/>
              <a:pPr/>
              <a:t>‹#›</a:t>
            </a:fld>
            <a:endParaRPr lang="en-US"/>
          </a:p>
        </p:txBody>
      </p:sp>
      <p:sp>
        <p:nvSpPr>
          <p:cNvPr id="7" name="Title 6"/>
          <p:cNvSpPr>
            <a:spLocks noGrp="1"/>
          </p:cNvSpPr>
          <p:nvPr>
            <p:ph type="title"/>
          </p:nvPr>
        </p:nvSpPr>
        <p:spPr/>
        <p:txBody>
          <a:bodyPr/>
          <a:lstStyle>
            <a:lvl1pPr>
              <a:defRPr baseline="0">
                <a:solidFill>
                  <a:srgbClr val="006A96"/>
                </a:solidFill>
              </a:defRPr>
            </a:lvl1pPr>
          </a:lstStyle>
          <a:p>
            <a:r>
              <a:rPr lang="en-US"/>
              <a:t>Click to edit Master title style</a:t>
            </a:r>
          </a:p>
        </p:txBody>
      </p:sp>
    </p:spTree>
    <p:extLst>
      <p:ext uri="{BB962C8B-B14F-4D97-AF65-F5344CB8AC3E}">
        <p14:creationId xmlns:p14="http://schemas.microsoft.com/office/powerpoint/2010/main" val="2206520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ection_Blu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609600" y="457200"/>
            <a:ext cx="3657600" cy="3657600"/>
          </a:xfrm>
          <a:prstGeom prst="roundRect">
            <a:avLst>
              <a:gd name="adj" fmla="val 2752"/>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733" b="0">
                <a:solidFill>
                  <a:schemeClr val="tx2"/>
                </a:solidFill>
                <a:latin typeface="+mj-lt"/>
              </a:defRPr>
            </a:lvl1pPr>
          </a:lstStyle>
          <a:p>
            <a:r>
              <a:rPr lang="en-US"/>
              <a:t>Click to edit Master title style</a:t>
            </a:r>
            <a:br>
              <a:rPr lang="en-US"/>
            </a:br>
            <a:endParaRPr lang="en-US"/>
          </a:p>
        </p:txBody>
      </p:sp>
    </p:spTree>
    <p:extLst>
      <p:ext uri="{BB962C8B-B14F-4D97-AF65-F5344CB8AC3E}">
        <p14:creationId xmlns:p14="http://schemas.microsoft.com/office/powerpoint/2010/main" val="3945386210"/>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609600" y="3006503"/>
            <a:ext cx="7950200" cy="679673"/>
          </a:xfrm>
        </p:spPr>
        <p:txBody>
          <a:bodyPr anchor="b" anchorCtr="0">
            <a:spAutoFit/>
          </a:bodyPr>
          <a:lstStyle>
            <a:lvl1pPr algn="l">
              <a:lnSpc>
                <a:spcPts val="5333"/>
              </a:lnSpc>
              <a:defRPr sz="4800" b="0" i="0" smtClean="0">
                <a:solidFill>
                  <a:schemeClr val="bg1"/>
                </a:solidFill>
                <a:latin typeface="Museo For Dell" pitchFamily="2" charset="0"/>
                <a:ea typeface="Museo For Dell" pitchFamily="2" charset="0"/>
              </a:defRPr>
            </a:lvl1pPr>
          </a:lstStyle>
          <a:p>
            <a:r>
              <a:rPr lang="en-US"/>
              <a:t>Click to edit master title style</a:t>
            </a:r>
          </a:p>
        </p:txBody>
      </p:sp>
      <p:sp>
        <p:nvSpPr>
          <p:cNvPr id="361477" name="Text Placeholder 12"/>
          <p:cNvSpPr>
            <a:spLocks noGrp="1"/>
          </p:cNvSpPr>
          <p:nvPr>
            <p:ph type="subTitle" idx="1"/>
          </p:nvPr>
        </p:nvSpPr>
        <p:spPr>
          <a:xfrm>
            <a:off x="609613" y="4165439"/>
            <a:ext cx="7937500" cy="369332"/>
          </a:xfrm>
        </p:spPr>
        <p:txBody>
          <a:bodyPr lIns="0" tIns="0" rIns="0" bIns="0" anchor="t" anchorCtr="0">
            <a:spAutoFit/>
          </a:bodyPr>
          <a:lstStyle>
            <a:lvl1pPr marL="0" indent="0" algn="l">
              <a:buFont typeface="Wingdings" pitchFamily="2" charset="2"/>
              <a:buNone/>
              <a:defRPr sz="2667" b="0" i="0" smtClean="0">
                <a:solidFill>
                  <a:schemeClr val="bg2"/>
                </a:solidFill>
                <a:latin typeface="Museo Sans For Dell" pitchFamily="2" charset="0"/>
                <a:ea typeface="Museo Sans For Dell" pitchFamily="2" charset="0"/>
              </a:defRPr>
            </a:lvl1pPr>
          </a:lstStyle>
          <a:p>
            <a:r>
              <a:rPr lang="en-US"/>
              <a:t>Click to edit Master subtitle style</a:t>
            </a:r>
          </a:p>
        </p:txBody>
      </p:sp>
    </p:spTree>
    <p:extLst>
      <p:ext uri="{BB962C8B-B14F-4D97-AF65-F5344CB8AC3E}">
        <p14:creationId xmlns:p14="http://schemas.microsoft.com/office/powerpoint/2010/main" val="2996016482"/>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title</a:t>
            </a:r>
          </a:p>
        </p:txBody>
      </p:sp>
      <p:sp>
        <p:nvSpPr>
          <p:cNvPr id="6" name="Content Placeholder 2"/>
          <p:cNvSpPr>
            <a:spLocks noGrp="1"/>
          </p:cNvSpPr>
          <p:nvPr>
            <p:ph sz="half" idx="1" hasCustomPrompt="1"/>
          </p:nvPr>
        </p:nvSpPr>
        <p:spPr>
          <a:xfrm>
            <a:off x="609600" y="1280160"/>
            <a:ext cx="10972800" cy="1682512"/>
          </a:xfrm>
        </p:spPr>
        <p:txBody>
          <a:bodyPr lIns="0" tIns="0" rIns="0" bIns="0">
            <a:spAutoFit/>
          </a:bodyPr>
          <a:lstStyle>
            <a:lvl1pPr>
              <a:spcBef>
                <a:spcPts val="1600"/>
              </a:spcBef>
              <a:spcAft>
                <a:spcPts val="0"/>
              </a:spcAft>
              <a:buClr>
                <a:schemeClr val="bg1"/>
              </a:buClr>
              <a:buFont typeface="Arial" pitchFamily="34" charset="0"/>
              <a:buChar char="•"/>
              <a:defRPr sz="2667">
                <a:solidFill>
                  <a:schemeClr val="tx1"/>
                </a:solidFill>
                <a:latin typeface="Museo Sans For Dell" pitchFamily="2" charset="0"/>
              </a:defRPr>
            </a:lvl1pPr>
            <a:lvl2pPr marL="764098" indent="-309026">
              <a:spcBef>
                <a:spcPts val="400"/>
              </a:spcBef>
              <a:spcAft>
                <a:spcPts val="0"/>
              </a:spcAft>
              <a:buClr>
                <a:schemeClr val="bg1"/>
              </a:buClr>
              <a:buFont typeface="Museo Sans For Dell" pitchFamily="2" charset="0"/>
              <a:buChar char="–"/>
              <a:defRPr sz="2400">
                <a:solidFill>
                  <a:schemeClr val="tx1"/>
                </a:solidFill>
                <a:latin typeface="Museo Sans For Dell" pitchFamily="2" charset="0"/>
              </a:defRPr>
            </a:lvl2pPr>
            <a:lvl3pPr>
              <a:spcBef>
                <a:spcPts val="400"/>
              </a:spcBef>
              <a:spcAft>
                <a:spcPts val="0"/>
              </a:spcAft>
              <a:buClr>
                <a:schemeClr val="bg1"/>
              </a:buClr>
              <a:defRPr sz="2133">
                <a:solidFill>
                  <a:schemeClr val="tx1"/>
                </a:solidFill>
                <a:latin typeface="Museo Sans For Dell" pitchFamily="2" charset="0"/>
              </a:defRPr>
            </a:lvl3pPr>
            <a:lvl4pPr>
              <a:spcBef>
                <a:spcPts val="400"/>
              </a:spcBef>
              <a:spcAft>
                <a:spcPts val="0"/>
              </a:spcAft>
              <a:buClr>
                <a:schemeClr val="bg1"/>
              </a:buClr>
              <a:defRPr sz="1867" baseline="0">
                <a:solidFill>
                  <a:schemeClr val="tx1"/>
                </a:solidFill>
                <a:latin typeface="Museo Sans For Dell" pitchFamily="2" charset="0"/>
              </a:defRPr>
            </a:lvl4pPr>
            <a:lvl5pPr>
              <a:spcBef>
                <a:spcPts val="400"/>
              </a:spcBef>
              <a:spcAft>
                <a:spcPts val="0"/>
              </a:spcAft>
              <a:buClr>
                <a:schemeClr val="bg1"/>
              </a:buClr>
              <a:defRPr sz="1600">
                <a:solidFill>
                  <a:schemeClr val="tx1"/>
                </a:solidFill>
                <a:latin typeface="Museo Sans For Dell" pitchFamily="2" charset="0"/>
              </a:defRPr>
            </a:lvl5pPr>
            <a:lvl6pPr>
              <a:defRPr sz="2400"/>
            </a:lvl6pPr>
            <a:lvl7pPr>
              <a:defRPr sz="2400"/>
            </a:lvl7pPr>
            <a:lvl8pPr>
              <a:defRPr sz="2400"/>
            </a:lvl8pPr>
            <a:lvl9pPr>
              <a:defRPr sz="24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0411282"/>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title</a:t>
            </a:r>
          </a:p>
        </p:txBody>
      </p:sp>
    </p:spTree>
    <p:extLst>
      <p:ext uri="{BB962C8B-B14F-4D97-AF65-F5344CB8AC3E}">
        <p14:creationId xmlns:p14="http://schemas.microsoft.com/office/powerpoint/2010/main" val="3344757383"/>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Only &amp; Background Images Slide">
    <p:spTree>
      <p:nvGrpSpPr>
        <p:cNvPr id="1" name=""/>
        <p:cNvGrpSpPr/>
        <p:nvPr/>
      </p:nvGrpSpPr>
      <p:grpSpPr>
        <a:xfrm>
          <a:off x="0" y="0"/>
          <a:ext cx="0" cy="0"/>
          <a:chOff x="0" y="0"/>
          <a:chExt cx="0" cy="0"/>
        </a:xfrm>
      </p:grpSpPr>
      <p:sp>
        <p:nvSpPr>
          <p:cNvPr id="2" name="Title 1"/>
          <p:cNvSpPr>
            <a:spLocks noGrp="1"/>
          </p:cNvSpPr>
          <p:nvPr>
            <p:ph type="title"/>
          </p:nvPr>
        </p:nvSpPr>
        <p:spPr>
          <a:xfrm>
            <a:off x="584947" y="127748"/>
            <a:ext cx="10985501" cy="627864"/>
          </a:xfrm>
        </p:spPr>
        <p:txBody>
          <a:bodyPr wrap="square" anchor="t"/>
          <a:lstStyle>
            <a:lvl1pPr>
              <a:lnSpc>
                <a:spcPct val="90000"/>
              </a:lnSpc>
              <a:defRPr sz="4533" b="0">
                <a:solidFill>
                  <a:schemeClr val="tx2"/>
                </a:solidFill>
                <a:latin typeface="Museo For Dell" pitchFamily="2" charset="0"/>
              </a:defRPr>
            </a:lvl1pPr>
          </a:lstStyle>
          <a:p>
            <a:r>
              <a:rPr lang="en-US"/>
              <a:t>Click to edit Master title style</a:t>
            </a:r>
          </a:p>
        </p:txBody>
      </p:sp>
    </p:spTree>
    <p:extLst>
      <p:ext uri="{BB962C8B-B14F-4D97-AF65-F5344CB8AC3E}">
        <p14:creationId xmlns:p14="http://schemas.microsoft.com/office/powerpoint/2010/main" val="240637771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_without_Bottom _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title</a:t>
            </a:r>
          </a:p>
        </p:txBody>
      </p:sp>
    </p:spTree>
    <p:extLst>
      <p:ext uri="{BB962C8B-B14F-4D97-AF65-F5344CB8AC3E}">
        <p14:creationId xmlns:p14="http://schemas.microsoft.com/office/powerpoint/2010/main" val="3224005140"/>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092508"/>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_Slide_Blue_Background">
    <p:bg>
      <p:bgPr>
        <a:solidFill>
          <a:schemeClr val="bg1"/>
        </a:solidFill>
        <a:effectLst/>
      </p:bgPr>
    </p:bg>
    <p:spTree>
      <p:nvGrpSpPr>
        <p:cNvPr id="1" name=""/>
        <p:cNvGrpSpPr/>
        <p:nvPr/>
      </p:nvGrpSpPr>
      <p:grpSpPr>
        <a:xfrm>
          <a:off x="0" y="0"/>
          <a:ext cx="0" cy="0"/>
          <a:chOff x="0" y="0"/>
          <a:chExt cx="0" cy="0"/>
        </a:xfrm>
      </p:grpSpPr>
      <p:grpSp>
        <p:nvGrpSpPr>
          <p:cNvPr id="2" name="Group 19"/>
          <p:cNvGrpSpPr/>
          <p:nvPr userDrawn="1"/>
        </p:nvGrpSpPr>
        <p:grpSpPr>
          <a:xfrm>
            <a:off x="508004" y="1781176"/>
            <a:ext cx="11082017" cy="3295651"/>
            <a:chOff x="280033" y="1781175"/>
            <a:chExt cx="8412480" cy="3295650"/>
          </a:xfrm>
        </p:grpSpPr>
        <p:cxnSp>
          <p:nvCxnSpPr>
            <p:cNvPr id="8" name="Straight Connector 7"/>
            <p:cNvCxnSpPr/>
            <p:nvPr/>
          </p:nvCxnSpPr>
          <p:spPr>
            <a:xfrm>
              <a:off x="280033" y="1781175"/>
              <a:ext cx="841248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80033" y="5076825"/>
              <a:ext cx="841248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grpSp>
      <p:sp>
        <p:nvSpPr>
          <p:cNvPr id="10" name="Title Placeholder 21"/>
          <p:cNvSpPr>
            <a:spLocks noGrp="1"/>
          </p:cNvSpPr>
          <p:nvPr>
            <p:ph type="ctrTitle" hasCustomPrompt="1"/>
          </p:nvPr>
        </p:nvSpPr>
        <p:spPr>
          <a:xfrm>
            <a:off x="584200" y="3002230"/>
            <a:ext cx="7950200" cy="683948"/>
          </a:xfrm>
        </p:spPr>
        <p:txBody>
          <a:bodyPr anchor="b" anchorCtr="0">
            <a:spAutoFit/>
          </a:bodyPr>
          <a:lstStyle>
            <a:lvl1pPr algn="l">
              <a:lnSpc>
                <a:spcPts val="5333"/>
              </a:lnSpc>
              <a:defRPr sz="3733" b="0" i="0" smtClean="0">
                <a:solidFill>
                  <a:schemeClr val="tx2"/>
                </a:solidFill>
                <a:latin typeface="Museo For Dell" pitchFamily="2" charset="0"/>
                <a:ea typeface="Museo For Dell" pitchFamily="2" charset="0"/>
              </a:defRPr>
            </a:lvl1pPr>
          </a:lstStyle>
          <a:p>
            <a:r>
              <a:rPr lang="en-US"/>
              <a:t>Click to edit title</a:t>
            </a:r>
          </a:p>
        </p:txBody>
      </p:sp>
      <p:sp>
        <p:nvSpPr>
          <p:cNvPr id="14" name="Text Placeholder 12"/>
          <p:cNvSpPr>
            <a:spLocks noGrp="1"/>
          </p:cNvSpPr>
          <p:nvPr>
            <p:ph type="subTitle" idx="1" hasCustomPrompt="1"/>
          </p:nvPr>
        </p:nvSpPr>
        <p:spPr>
          <a:xfrm>
            <a:off x="596903" y="4165393"/>
            <a:ext cx="7937500" cy="369332"/>
          </a:xfrm>
        </p:spPr>
        <p:txBody>
          <a:bodyPr lIns="0" tIns="0" rIns="0" bIns="0" anchor="t" anchorCtr="0">
            <a:spAutoFit/>
          </a:bodyPr>
          <a:lstStyle>
            <a:lvl1pPr marL="0" indent="0" algn="l">
              <a:buFont typeface="Wingdings" pitchFamily="2" charset="2"/>
              <a:buNone/>
              <a:defRPr sz="2667" b="0" i="0" smtClean="0">
                <a:solidFill>
                  <a:schemeClr val="tx2"/>
                </a:solidFill>
                <a:latin typeface="Museo Sans For Dell" pitchFamily="2" charset="0"/>
                <a:ea typeface="Museo Sans For Dell" pitchFamily="2" charset="0"/>
              </a:defRPr>
            </a:lvl1pPr>
          </a:lstStyle>
          <a:p>
            <a:r>
              <a:rPr lang="en-US"/>
              <a:t>Click to edit text</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9701420" y="2605617"/>
            <a:ext cx="1846139" cy="1846139"/>
          </a:xfrm>
          <a:prstGeom prst="rect">
            <a:avLst/>
          </a:prstGeom>
        </p:spPr>
      </p:pic>
      <p:sp>
        <p:nvSpPr>
          <p:cNvPr id="3" name="Rectangle 2"/>
          <p:cNvSpPr/>
          <p:nvPr userDrawn="1"/>
        </p:nvSpPr>
        <p:spPr>
          <a:xfrm>
            <a:off x="0" y="5758149"/>
            <a:ext cx="12192000" cy="1099851"/>
          </a:xfrm>
          <a:prstGeom prst="rect">
            <a:avLst/>
          </a:prstGeom>
          <a:solidFill>
            <a:schemeClr val="accent1"/>
          </a:solidFill>
          <a:effectLst/>
        </p:spPr>
        <p:txBody>
          <a:bodyPr wrap="square" lIns="243840" tIns="182880" rIns="182880" bIns="182880" rtlCol="0" anchor="ctr">
            <a:noAutofit/>
          </a:bodyPr>
          <a:lstStyle/>
          <a:p>
            <a:pPr algn="ctr">
              <a:lnSpc>
                <a:spcPct val="90000"/>
              </a:lnSpc>
              <a:spcBef>
                <a:spcPts val="800"/>
              </a:spcBef>
              <a:spcAft>
                <a:spcPts val="0"/>
              </a:spcAft>
            </a:pPr>
            <a:endParaRPr lang="en-US" sz="2667">
              <a:solidFill>
                <a:schemeClr val="tx2"/>
              </a:solidFill>
              <a:latin typeface="+mn-lt"/>
            </a:endParaRPr>
          </a:p>
        </p:txBody>
      </p:sp>
    </p:spTree>
    <p:extLst>
      <p:ext uri="{BB962C8B-B14F-4D97-AF65-F5344CB8AC3E}">
        <p14:creationId xmlns:p14="http://schemas.microsoft.com/office/powerpoint/2010/main" val="2050273305"/>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white">
    <p:bg>
      <p:bgPr>
        <a:solidFill>
          <a:schemeClr val="bg2"/>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808379" y="1509183"/>
            <a:ext cx="521221" cy="7802035"/>
          </a:xfrm>
        </p:spPr>
        <p:txBody>
          <a:bodyPr vert="eaVert" lIns="47746" tIns="23868" rIns="47746" bIns="23868"/>
          <a:lstStyle>
            <a:lvl1pPr marL="0" marR="0" indent="0">
              <a:spcAft>
                <a:spcPts val="0"/>
              </a:spcAft>
              <a:defRPr sz="3067"/>
            </a:lvl1pPr>
          </a:lstStyle>
          <a:p>
            <a:r>
              <a:rPr lang="en-US"/>
              <a:t>Click to edit Master title style</a:t>
            </a:r>
          </a:p>
        </p:txBody>
      </p:sp>
    </p:spTree>
    <p:extLst>
      <p:ext uri="{BB962C8B-B14F-4D97-AF65-F5344CB8AC3E}">
        <p14:creationId xmlns:p14="http://schemas.microsoft.com/office/powerpoint/2010/main" val="2455888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_Blue_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title</a:t>
            </a:r>
          </a:p>
        </p:txBody>
      </p:sp>
    </p:spTree>
    <p:extLst>
      <p:ext uri="{BB962C8B-B14F-4D97-AF65-F5344CB8AC3E}">
        <p14:creationId xmlns:p14="http://schemas.microsoft.com/office/powerpoint/2010/main" val="235614695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Content+Photo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6972301" y="1608673"/>
            <a:ext cx="4809067" cy="4028153"/>
          </a:xfrm>
        </p:spPr>
        <p:txBody>
          <a:bodyPr lIns="0" tIns="0" rIns="0" bIns="0"/>
          <a:lstStyle>
            <a:lvl1pPr marL="287319" indent="-287319">
              <a:lnSpc>
                <a:spcPct val="90000"/>
              </a:lnSpc>
              <a:spcBef>
                <a:spcPts val="600"/>
              </a:spcBef>
              <a:spcAft>
                <a:spcPts val="800"/>
              </a:spcAft>
              <a:buClr>
                <a:srgbClr val="0C68AC"/>
              </a:buClr>
              <a:defRPr sz="2100">
                <a:solidFill>
                  <a:srgbClr val="101D3A"/>
                </a:solidFill>
              </a:defRPr>
            </a:lvl1pPr>
            <a:lvl2pPr>
              <a:lnSpc>
                <a:spcPct val="90000"/>
              </a:lnSpc>
              <a:spcBef>
                <a:spcPts val="600"/>
              </a:spcBef>
              <a:spcAft>
                <a:spcPts val="800"/>
              </a:spcAft>
              <a:buClr>
                <a:srgbClr val="0C68AC"/>
              </a:buClr>
              <a:defRPr sz="2100">
                <a:solidFill>
                  <a:srgbClr val="101D3A"/>
                </a:solidFill>
              </a:defRPr>
            </a:lvl2pPr>
            <a:lvl3pPr>
              <a:lnSpc>
                <a:spcPct val="90000"/>
              </a:lnSpc>
              <a:spcBef>
                <a:spcPts val="600"/>
              </a:spcBef>
              <a:spcAft>
                <a:spcPts val="800"/>
              </a:spcAft>
              <a:buClr>
                <a:srgbClr val="0C68AC"/>
              </a:buClr>
              <a:defRPr sz="1800">
                <a:solidFill>
                  <a:srgbClr val="101D3A"/>
                </a:solidFill>
              </a:defRPr>
            </a:lvl3pPr>
            <a:lvl4pPr>
              <a:lnSpc>
                <a:spcPct val="90000"/>
              </a:lnSpc>
              <a:spcBef>
                <a:spcPts val="600"/>
              </a:spcBef>
              <a:spcAft>
                <a:spcPts val="800"/>
              </a:spcAft>
              <a:buClr>
                <a:srgbClr val="0C68AC"/>
              </a:buClr>
              <a:defRPr sz="1500">
                <a:solidFill>
                  <a:srgbClr val="101D3A"/>
                </a:solidFill>
              </a:defRPr>
            </a:lvl4pPr>
            <a:lvl5pPr>
              <a:lnSpc>
                <a:spcPct val="90000"/>
              </a:lnSpc>
              <a:spcBef>
                <a:spcPts val="600"/>
              </a:spcBef>
              <a:spcAft>
                <a:spcPts val="800"/>
              </a:spcAft>
              <a:buClr>
                <a:srgbClr val="0C68AC"/>
              </a:buClr>
              <a:defRPr sz="1500">
                <a:solidFill>
                  <a:srgbClr val="101D3A"/>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p:cNvSpPr>
            <a:spLocks noGrp="1"/>
          </p:cNvSpPr>
          <p:nvPr>
            <p:ph type="pic" idx="14" hasCustomPrompt="1"/>
          </p:nvPr>
        </p:nvSpPr>
        <p:spPr>
          <a:xfrm>
            <a:off x="423333" y="1624471"/>
            <a:ext cx="6267451" cy="4012354"/>
          </a:xfrm>
        </p:spPr>
        <p:txBody>
          <a:bodyPr anchor="ctr" anchorCtr="1"/>
          <a:lstStyle>
            <a:lvl1pPr marL="0" indent="0" algn="ctr">
              <a:buNone/>
              <a:defRPr sz="1400"/>
            </a:lvl1pPr>
            <a:lvl2pPr marL="511786" indent="0">
              <a:buNone/>
              <a:defRPr sz="3100"/>
            </a:lvl2pPr>
            <a:lvl3pPr marL="1023572" indent="0">
              <a:buNone/>
              <a:defRPr sz="2700"/>
            </a:lvl3pPr>
            <a:lvl4pPr marL="1535359" indent="0">
              <a:buNone/>
              <a:defRPr sz="2200"/>
            </a:lvl4pPr>
            <a:lvl5pPr marL="2047145" indent="0">
              <a:buNone/>
              <a:defRPr sz="2200"/>
            </a:lvl5pPr>
            <a:lvl6pPr marL="2558932" indent="0">
              <a:buNone/>
              <a:defRPr sz="2200"/>
            </a:lvl6pPr>
            <a:lvl7pPr marL="3070719" indent="0">
              <a:buNone/>
              <a:defRPr sz="2200"/>
            </a:lvl7pPr>
            <a:lvl8pPr marL="3582505" indent="0">
              <a:buNone/>
              <a:defRPr sz="2200"/>
            </a:lvl8pPr>
            <a:lvl9pPr marL="4094293" indent="0">
              <a:buNone/>
              <a:defRPr sz="2200"/>
            </a:lvl9pPr>
          </a:lstStyle>
          <a:p>
            <a:r>
              <a:rPr lang="en-US"/>
              <a:t>Drag picture to placeholder </a:t>
            </a:r>
            <a:br>
              <a:rPr lang="en-US"/>
            </a:br>
            <a:r>
              <a:rPr lang="en-US"/>
              <a:t>or click icon to add</a:t>
            </a:r>
            <a:br>
              <a:rPr lang="en-US"/>
            </a:br>
            <a:r>
              <a:rPr lang="en-US"/>
              <a:t>(150 DPI PNG file recommended)</a:t>
            </a:r>
          </a:p>
        </p:txBody>
      </p:sp>
      <p:sp>
        <p:nvSpPr>
          <p:cNvPr id="5" name="Slide Number Placeholder 4"/>
          <p:cNvSpPr>
            <a:spLocks noGrp="1"/>
          </p:cNvSpPr>
          <p:nvPr>
            <p:ph type="sldNum" sz="quarter" idx="16"/>
          </p:nvPr>
        </p:nvSpPr>
        <p:spPr/>
        <p:txBody>
          <a:bodyPr/>
          <a:lstStyle/>
          <a:p>
            <a:fld id="{23750D03-48AD-2741-AECD-41D901562598}" type="slidenum">
              <a:rPr lang="en-US" smtClean="0"/>
              <a:pPr/>
              <a:t>‹#›</a:t>
            </a:fld>
            <a:endParaRPr lang="en-US"/>
          </a:p>
        </p:txBody>
      </p:sp>
      <p:sp>
        <p:nvSpPr>
          <p:cNvPr id="3" name="Title 2"/>
          <p:cNvSpPr>
            <a:spLocks noGrp="1"/>
          </p:cNvSpPr>
          <p:nvPr>
            <p:ph type="title"/>
          </p:nvPr>
        </p:nvSpPr>
        <p:spPr/>
        <p:txBody>
          <a:bodyPr/>
          <a:lstStyle>
            <a:lvl1pPr>
              <a:defRPr baseline="0">
                <a:solidFill>
                  <a:srgbClr val="006A96"/>
                </a:solidFill>
              </a:defRPr>
            </a:lvl1pPr>
          </a:lstStyle>
          <a:p>
            <a:r>
              <a:rPr lang="en-US"/>
              <a:t>Click to edit Master title style</a:t>
            </a:r>
          </a:p>
        </p:txBody>
      </p:sp>
    </p:spTree>
    <p:extLst>
      <p:ext uri="{BB962C8B-B14F-4D97-AF65-F5344CB8AC3E}">
        <p14:creationId xmlns:p14="http://schemas.microsoft.com/office/powerpoint/2010/main" val="1974787131"/>
      </p:ext>
    </p:extLst>
  </p:cSld>
  <p:clrMapOvr>
    <a:masterClrMapping/>
  </p:clrMapOvr>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_and_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4947" y="1241427"/>
            <a:ext cx="10972800" cy="4632901"/>
          </a:xfrm>
        </p:spPr>
        <p:txBody>
          <a:bodyPr lIns="0" tIns="0" rIns="0" bIns="0">
            <a:normAutofit/>
          </a:bodyPr>
          <a:lstStyle>
            <a:lvl1pPr>
              <a:spcBef>
                <a:spcPts val="133"/>
              </a:spcBef>
              <a:spcAft>
                <a:spcPts val="133"/>
              </a:spcAft>
              <a:defRPr sz="2400">
                <a:solidFill>
                  <a:schemeClr val="bg2"/>
                </a:solidFill>
                <a:latin typeface="Museo Sans For Dell" pitchFamily="2" charset="0"/>
              </a:defRPr>
            </a:lvl1pPr>
            <a:lvl2pPr>
              <a:spcBef>
                <a:spcPts val="133"/>
              </a:spcBef>
              <a:spcAft>
                <a:spcPts val="133"/>
              </a:spcAft>
              <a:buFont typeface="Museo Sans For Dell" pitchFamily="2" charset="0"/>
              <a:buChar char="–"/>
              <a:defRPr sz="2133">
                <a:solidFill>
                  <a:schemeClr val="bg2"/>
                </a:solidFill>
                <a:latin typeface="Museo Sans For Dell" pitchFamily="2" charset="0"/>
              </a:defRPr>
            </a:lvl2pPr>
            <a:lvl3pPr>
              <a:spcBef>
                <a:spcPts val="133"/>
              </a:spcBef>
              <a:spcAft>
                <a:spcPts val="133"/>
              </a:spcAft>
              <a:defRPr sz="1867">
                <a:solidFill>
                  <a:schemeClr val="bg2"/>
                </a:solidFill>
                <a:latin typeface="Museo Sans For Dell" pitchFamily="2" charset="0"/>
              </a:defRPr>
            </a:lvl3pPr>
            <a:lvl4pPr>
              <a:spcBef>
                <a:spcPts val="133"/>
              </a:spcBef>
              <a:spcAft>
                <a:spcPts val="133"/>
              </a:spcAft>
              <a:defRPr sz="1600" baseline="0">
                <a:solidFill>
                  <a:schemeClr val="bg2"/>
                </a:solidFill>
                <a:latin typeface="Museo Sans For Dell" pitchFamily="2" charset="0"/>
              </a:defRPr>
            </a:lvl4pPr>
            <a:lvl5pPr>
              <a:spcBef>
                <a:spcPts val="133"/>
              </a:spcBef>
              <a:spcAft>
                <a:spcPts val="133"/>
              </a:spcAft>
              <a:buClr>
                <a:schemeClr val="accent1"/>
              </a:buClr>
              <a:defRPr sz="1467">
                <a:solidFill>
                  <a:schemeClr val="bg2"/>
                </a:solidFill>
                <a:latin typeface="Museo Sans For Dell" pitchFamily="2"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13" name="Slide Number Placeholder 13"/>
          <p:cNvSpPr>
            <a:spLocks noGrp="1"/>
          </p:cNvSpPr>
          <p:nvPr>
            <p:ph type="sldNum" sz="quarter" idx="4"/>
          </p:nvPr>
        </p:nvSpPr>
        <p:spPr>
          <a:xfrm>
            <a:off x="279748" y="6331302"/>
            <a:ext cx="609600" cy="366183"/>
          </a:xfrm>
          <a:prstGeom prst="rect">
            <a:avLst/>
          </a:prstGeom>
        </p:spPr>
        <p:txBody>
          <a:bodyPr vert="horz" lIns="91436" tIns="45718" rIns="91436" bIns="45718" rtlCol="0" anchor="ctr"/>
          <a:lstStyle>
            <a:lvl1pPr algn="r">
              <a:defRPr sz="1067">
                <a:solidFill>
                  <a:schemeClr val="tx1">
                    <a:tint val="75000"/>
                  </a:schemeClr>
                </a:solidFill>
              </a:defRPr>
            </a:lvl1pPr>
          </a:lstStyle>
          <a:p>
            <a:fld id="{CC9A9FFC-C3F9-4523-895C-606DF81793ED}" type="slidenum">
              <a:rPr lang="en-US" smtClean="0">
                <a:solidFill>
                  <a:srgbClr val="444444">
                    <a:tint val="75000"/>
                  </a:srgbClr>
                </a:solidFill>
              </a:rPr>
              <a:pPr/>
              <a:t>‹#›</a:t>
            </a:fld>
            <a:endParaRPr lang="en-US">
              <a:solidFill>
                <a:srgbClr val="444444">
                  <a:tint val="75000"/>
                </a:srgbClr>
              </a:solidFill>
            </a:endParaRPr>
          </a:p>
        </p:txBody>
      </p:sp>
    </p:spTree>
    <p:extLst>
      <p:ext uri="{BB962C8B-B14F-4D97-AF65-F5344CB8AC3E}">
        <p14:creationId xmlns:p14="http://schemas.microsoft.com/office/powerpoint/2010/main" val="1261283505"/>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6204328" y="1241427"/>
            <a:ext cx="5364480" cy="4632901"/>
          </a:xfrm>
        </p:spPr>
        <p:txBody>
          <a:bodyPr wrap="square" lIns="0" tIns="0" rIns="0" bIns="0">
            <a:normAutofit/>
          </a:bodyPr>
          <a:lstStyle>
            <a:lvl1pPr>
              <a:spcBef>
                <a:spcPts val="133"/>
              </a:spcBef>
              <a:defRPr sz="2400" b="0">
                <a:solidFill>
                  <a:schemeClr val="bg2"/>
                </a:solidFill>
                <a:latin typeface="Museo Sans For Dell" pitchFamily="2" charset="0"/>
              </a:defRPr>
            </a:lvl1pPr>
            <a:lvl2pPr marL="766177" indent="-309011">
              <a:spcBef>
                <a:spcPts val="133"/>
              </a:spcBef>
              <a:defRPr sz="2133" b="0">
                <a:solidFill>
                  <a:schemeClr val="bg2"/>
                </a:solidFill>
                <a:latin typeface="Museo Sans For Dell" pitchFamily="2" charset="0"/>
              </a:defRPr>
            </a:lvl2pPr>
            <a:lvl3pPr>
              <a:spcBef>
                <a:spcPts val="133"/>
              </a:spcBef>
              <a:defRPr sz="1867" b="0">
                <a:solidFill>
                  <a:schemeClr val="bg2"/>
                </a:solidFill>
                <a:latin typeface="Museo Sans For Dell" pitchFamily="2" charset="0"/>
              </a:defRPr>
            </a:lvl3pPr>
            <a:lvl4pPr>
              <a:defRPr sz="2400" b="0">
                <a:solidFill>
                  <a:schemeClr val="bg2"/>
                </a:solidFill>
                <a:latin typeface="Museo Sans For Dell" pitchFamily="2" charset="0"/>
              </a:defRPr>
            </a:lvl4pPr>
            <a:lvl5pPr>
              <a:defRPr sz="2400" b="0">
                <a:solidFill>
                  <a:schemeClr val="bg2"/>
                </a:solidFill>
                <a:latin typeface="Museo Sans For Dell" pitchFamily="2"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10" name="Content Placeholder 2"/>
          <p:cNvSpPr>
            <a:spLocks noGrp="1"/>
          </p:cNvSpPr>
          <p:nvPr>
            <p:ph sz="half" idx="11"/>
          </p:nvPr>
        </p:nvSpPr>
        <p:spPr>
          <a:xfrm>
            <a:off x="586317" y="1241427"/>
            <a:ext cx="5364480" cy="4632901"/>
          </a:xfrm>
        </p:spPr>
        <p:txBody>
          <a:bodyPr wrap="square" lIns="0" tIns="0" rIns="0" bIns="0">
            <a:normAutofit/>
          </a:bodyPr>
          <a:lstStyle>
            <a:lvl1pPr>
              <a:spcBef>
                <a:spcPts val="133"/>
              </a:spcBef>
              <a:defRPr sz="2400" b="0">
                <a:solidFill>
                  <a:schemeClr val="bg2"/>
                </a:solidFill>
                <a:latin typeface="Museo Sans For Dell" pitchFamily="2" charset="0"/>
              </a:defRPr>
            </a:lvl1pPr>
            <a:lvl2pPr marL="766177" indent="-309011">
              <a:spcBef>
                <a:spcPts val="133"/>
              </a:spcBef>
              <a:defRPr sz="2133" b="0">
                <a:solidFill>
                  <a:schemeClr val="bg2"/>
                </a:solidFill>
                <a:latin typeface="Museo Sans For Dell" pitchFamily="2" charset="0"/>
              </a:defRPr>
            </a:lvl2pPr>
            <a:lvl3pPr>
              <a:spcBef>
                <a:spcPts val="133"/>
              </a:spcBef>
              <a:defRPr sz="1867" b="0">
                <a:solidFill>
                  <a:schemeClr val="bg2"/>
                </a:solidFill>
                <a:latin typeface="Museo Sans For Dell" pitchFamily="2" charset="0"/>
              </a:defRPr>
            </a:lvl3pPr>
            <a:lvl4pPr>
              <a:defRPr sz="2400" b="0">
                <a:solidFill>
                  <a:schemeClr val="bg2"/>
                </a:solidFill>
                <a:latin typeface="Museo Sans For Dell" pitchFamily="2" charset="0"/>
              </a:defRPr>
            </a:lvl4pPr>
            <a:lvl5pPr>
              <a:defRPr sz="2400" b="0">
                <a:solidFill>
                  <a:schemeClr val="bg2"/>
                </a:solidFill>
                <a:latin typeface="Museo Sans For Dell" pitchFamily="2"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15" name="Title 1"/>
          <p:cNvSpPr>
            <a:spLocks noGrp="1"/>
          </p:cNvSpPr>
          <p:nvPr>
            <p:ph type="title" hasCustomPrompt="1"/>
          </p:nvPr>
        </p:nvSpPr>
        <p:spPr>
          <a:xfrm>
            <a:off x="567872" y="261563"/>
            <a:ext cx="10985501" cy="886397"/>
          </a:xfrm>
        </p:spPr>
        <p:txBody>
          <a:bodyPr wrap="square" anchor="t"/>
          <a:lstStyle>
            <a:lvl1pPr>
              <a:lnSpc>
                <a:spcPct val="90000"/>
              </a:lnSpc>
              <a:defRPr sz="3200" b="0">
                <a:solidFill>
                  <a:schemeClr val="accent5"/>
                </a:solidFill>
                <a:latin typeface="Museo For Dell" pitchFamily="2" charset="0"/>
              </a:defRPr>
            </a:lvl1pPr>
          </a:lstStyle>
          <a:p>
            <a:r>
              <a:rPr lang="en-US"/>
              <a:t>Click to edit Master title style</a:t>
            </a:r>
            <a:br>
              <a:rPr lang="en-US"/>
            </a:br>
            <a:endParaRPr lang="en-US"/>
          </a:p>
        </p:txBody>
      </p:sp>
      <p:sp>
        <p:nvSpPr>
          <p:cNvPr id="13" name="Slide Number Placeholder 13"/>
          <p:cNvSpPr>
            <a:spLocks noGrp="1"/>
          </p:cNvSpPr>
          <p:nvPr>
            <p:ph type="sldNum" sz="quarter" idx="4"/>
          </p:nvPr>
        </p:nvSpPr>
        <p:spPr>
          <a:xfrm>
            <a:off x="279748" y="6331302"/>
            <a:ext cx="609600" cy="366183"/>
          </a:xfrm>
          <a:prstGeom prst="rect">
            <a:avLst/>
          </a:prstGeom>
        </p:spPr>
        <p:txBody>
          <a:bodyPr vert="horz" lIns="91436" tIns="45718" rIns="91436" bIns="45718" rtlCol="0" anchor="ctr"/>
          <a:lstStyle>
            <a:lvl1pPr algn="r">
              <a:defRPr sz="1067">
                <a:solidFill>
                  <a:schemeClr val="tx1">
                    <a:tint val="75000"/>
                  </a:schemeClr>
                </a:solidFill>
              </a:defRPr>
            </a:lvl1pPr>
          </a:lstStyle>
          <a:p>
            <a:fld id="{CC9A9FFC-C3F9-4523-895C-606DF81793ED}" type="slidenum">
              <a:rPr lang="en-US" smtClean="0">
                <a:solidFill>
                  <a:srgbClr val="444444">
                    <a:tint val="75000"/>
                  </a:srgbClr>
                </a:solidFill>
              </a:rPr>
              <a:pPr/>
              <a:t>‹#›</a:t>
            </a:fld>
            <a:endParaRPr lang="en-US">
              <a:solidFill>
                <a:srgbClr val="444444">
                  <a:tint val="75000"/>
                </a:srgbClr>
              </a:solidFill>
            </a:endParaRPr>
          </a:p>
        </p:txBody>
      </p:sp>
    </p:spTree>
    <p:extLst>
      <p:ext uri="{BB962C8B-B14F-4D97-AF65-F5344CB8AC3E}">
        <p14:creationId xmlns:p14="http://schemas.microsoft.com/office/powerpoint/2010/main" val="1148061937"/>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6204328" y="1237790"/>
            <a:ext cx="5364480" cy="2888167"/>
          </a:xfrm>
        </p:spPr>
        <p:txBody>
          <a:bodyPr wrap="square" lIns="0" tIns="0" rIns="0" bIns="0">
            <a:normAutofit/>
          </a:bodyPr>
          <a:lstStyle>
            <a:lvl1pPr>
              <a:spcBef>
                <a:spcPts val="133"/>
              </a:spcBef>
              <a:defRPr sz="2400" b="0">
                <a:solidFill>
                  <a:schemeClr val="bg2"/>
                </a:solidFill>
                <a:latin typeface="Museo Sans For Dell" pitchFamily="2" charset="0"/>
              </a:defRPr>
            </a:lvl1pPr>
            <a:lvl2pPr marL="766177" indent="-309011">
              <a:spcBef>
                <a:spcPts val="133"/>
              </a:spcBef>
              <a:defRPr sz="2133" b="0">
                <a:solidFill>
                  <a:schemeClr val="bg2"/>
                </a:solidFill>
                <a:latin typeface="Museo Sans For Dell" pitchFamily="2" charset="0"/>
              </a:defRPr>
            </a:lvl2pPr>
            <a:lvl3pPr>
              <a:spcBef>
                <a:spcPts val="133"/>
              </a:spcBef>
              <a:defRPr sz="1867" b="0">
                <a:solidFill>
                  <a:schemeClr val="bg2"/>
                </a:solidFill>
                <a:latin typeface="Museo Sans For Dell" pitchFamily="2" charset="0"/>
              </a:defRPr>
            </a:lvl3pPr>
            <a:lvl4pPr>
              <a:defRPr sz="2400" b="0">
                <a:solidFill>
                  <a:schemeClr val="bg2"/>
                </a:solidFill>
                <a:latin typeface="Museo Sans For Dell" pitchFamily="2" charset="0"/>
              </a:defRPr>
            </a:lvl4pPr>
            <a:lvl5pPr>
              <a:defRPr sz="2400" b="0">
                <a:solidFill>
                  <a:schemeClr val="bg2"/>
                </a:solidFill>
                <a:latin typeface="Museo Sans For Dell" pitchFamily="2"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10" name="Content Placeholder 2"/>
          <p:cNvSpPr>
            <a:spLocks noGrp="1"/>
          </p:cNvSpPr>
          <p:nvPr>
            <p:ph sz="half" idx="11"/>
          </p:nvPr>
        </p:nvSpPr>
        <p:spPr>
          <a:xfrm>
            <a:off x="586317" y="1237790"/>
            <a:ext cx="5364480" cy="2888167"/>
          </a:xfrm>
        </p:spPr>
        <p:txBody>
          <a:bodyPr wrap="square" lIns="0" tIns="0" rIns="0" bIns="0">
            <a:normAutofit/>
          </a:bodyPr>
          <a:lstStyle>
            <a:lvl1pPr>
              <a:spcBef>
                <a:spcPts val="133"/>
              </a:spcBef>
              <a:defRPr sz="2400" b="0">
                <a:solidFill>
                  <a:schemeClr val="bg2"/>
                </a:solidFill>
                <a:latin typeface="Museo Sans For Dell" pitchFamily="2" charset="0"/>
              </a:defRPr>
            </a:lvl1pPr>
            <a:lvl2pPr marL="766177" indent="-309011">
              <a:spcBef>
                <a:spcPts val="133"/>
              </a:spcBef>
              <a:defRPr sz="2133" b="0">
                <a:solidFill>
                  <a:schemeClr val="bg2"/>
                </a:solidFill>
                <a:latin typeface="Museo Sans For Dell" pitchFamily="2" charset="0"/>
              </a:defRPr>
            </a:lvl2pPr>
            <a:lvl3pPr>
              <a:spcBef>
                <a:spcPts val="133"/>
              </a:spcBef>
              <a:defRPr sz="1867" b="0">
                <a:solidFill>
                  <a:schemeClr val="bg2"/>
                </a:solidFill>
                <a:latin typeface="Museo Sans For Dell" pitchFamily="2" charset="0"/>
              </a:defRPr>
            </a:lvl3pPr>
            <a:lvl4pPr>
              <a:defRPr sz="2400" b="0">
                <a:solidFill>
                  <a:schemeClr val="bg2"/>
                </a:solidFill>
                <a:latin typeface="Museo Sans For Dell" pitchFamily="2" charset="0"/>
              </a:defRPr>
            </a:lvl4pPr>
            <a:lvl5pPr>
              <a:defRPr sz="2400" b="0">
                <a:solidFill>
                  <a:schemeClr val="bg2"/>
                </a:solidFill>
                <a:latin typeface="Museo Sans For Dell" pitchFamily="2"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quarter" idx="12"/>
          </p:nvPr>
        </p:nvSpPr>
        <p:spPr>
          <a:xfrm>
            <a:off x="579969" y="4270917"/>
            <a:ext cx="11017251" cy="1603411"/>
          </a:xfrm>
        </p:spPr>
        <p:txBody>
          <a:bodyPr>
            <a:normAutofit/>
          </a:bodyPr>
          <a:lstStyle>
            <a:lvl1pPr>
              <a:defRPr sz="2133"/>
            </a:lvl1pPr>
            <a:lvl2pPr>
              <a:defRPr sz="1867"/>
            </a:lvl2pPr>
            <a:lvl3pPr>
              <a:defRPr sz="1467"/>
            </a:lvl3pPr>
            <a:lvl4pPr>
              <a:defRPr sz="1467"/>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567872" y="261563"/>
            <a:ext cx="10985501" cy="886397"/>
          </a:xfrm>
        </p:spPr>
        <p:txBody>
          <a:bodyPr wrap="square" anchor="t"/>
          <a:lstStyle>
            <a:lvl1pPr>
              <a:lnSpc>
                <a:spcPct val="90000"/>
              </a:lnSpc>
              <a:defRPr sz="3200" b="0">
                <a:solidFill>
                  <a:schemeClr val="accent5"/>
                </a:solidFill>
                <a:latin typeface="Museo For Dell" pitchFamily="2" charset="0"/>
              </a:defRPr>
            </a:lvl1pPr>
          </a:lstStyle>
          <a:p>
            <a:r>
              <a:rPr lang="en-US"/>
              <a:t>Click to edit Master title style</a:t>
            </a:r>
            <a:br>
              <a:rPr lang="en-US"/>
            </a:br>
            <a:endParaRPr lang="en-US"/>
          </a:p>
        </p:txBody>
      </p:sp>
      <p:sp>
        <p:nvSpPr>
          <p:cNvPr id="16" name="Slide Number Placeholder 13"/>
          <p:cNvSpPr>
            <a:spLocks noGrp="1"/>
          </p:cNvSpPr>
          <p:nvPr>
            <p:ph type="sldNum" sz="quarter" idx="4"/>
          </p:nvPr>
        </p:nvSpPr>
        <p:spPr>
          <a:xfrm>
            <a:off x="279748" y="6331302"/>
            <a:ext cx="609600" cy="366183"/>
          </a:xfrm>
          <a:prstGeom prst="rect">
            <a:avLst/>
          </a:prstGeom>
        </p:spPr>
        <p:txBody>
          <a:bodyPr vert="horz" lIns="91436" tIns="45718" rIns="91436" bIns="45718" rtlCol="0" anchor="ctr"/>
          <a:lstStyle>
            <a:lvl1pPr algn="r">
              <a:defRPr sz="1067">
                <a:solidFill>
                  <a:schemeClr val="tx1">
                    <a:tint val="75000"/>
                  </a:schemeClr>
                </a:solidFill>
              </a:defRPr>
            </a:lvl1pPr>
          </a:lstStyle>
          <a:p>
            <a:fld id="{CC9A9FFC-C3F9-4523-895C-606DF81793ED}" type="slidenum">
              <a:rPr lang="en-US" smtClean="0">
                <a:solidFill>
                  <a:srgbClr val="444444">
                    <a:tint val="75000"/>
                  </a:srgbClr>
                </a:solidFill>
              </a:rPr>
              <a:pPr/>
              <a:t>‹#›</a:t>
            </a:fld>
            <a:endParaRPr lang="en-US">
              <a:solidFill>
                <a:srgbClr val="444444">
                  <a:tint val="75000"/>
                </a:srgbClr>
              </a:solidFill>
            </a:endParaRPr>
          </a:p>
        </p:txBody>
      </p:sp>
    </p:spTree>
    <p:extLst>
      <p:ext uri="{BB962C8B-B14F-4D97-AF65-F5344CB8AC3E}">
        <p14:creationId xmlns:p14="http://schemas.microsoft.com/office/powerpoint/2010/main" val="2656281268"/>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_Only">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67872" y="261563"/>
            <a:ext cx="10985501" cy="886397"/>
          </a:xfrm>
        </p:spPr>
        <p:txBody>
          <a:bodyPr wrap="square" anchor="t"/>
          <a:lstStyle>
            <a:lvl1pPr>
              <a:lnSpc>
                <a:spcPct val="90000"/>
              </a:lnSpc>
              <a:defRPr sz="3200" b="0">
                <a:solidFill>
                  <a:schemeClr val="accent5"/>
                </a:solidFill>
                <a:latin typeface="Museo For Dell" pitchFamily="2" charset="0"/>
              </a:defRPr>
            </a:lvl1pPr>
          </a:lstStyle>
          <a:p>
            <a:r>
              <a:rPr lang="en-US"/>
              <a:t>Click to edit Master title style</a:t>
            </a:r>
            <a:br>
              <a:rPr lang="en-US"/>
            </a:br>
            <a:endParaRPr lang="en-US"/>
          </a:p>
        </p:txBody>
      </p:sp>
      <p:sp>
        <p:nvSpPr>
          <p:cNvPr id="9" name="Slide Number Placeholder 13"/>
          <p:cNvSpPr>
            <a:spLocks noGrp="1"/>
          </p:cNvSpPr>
          <p:nvPr>
            <p:ph type="sldNum" sz="quarter" idx="4"/>
          </p:nvPr>
        </p:nvSpPr>
        <p:spPr>
          <a:xfrm>
            <a:off x="279748" y="6331302"/>
            <a:ext cx="609600" cy="366183"/>
          </a:xfrm>
          <a:prstGeom prst="rect">
            <a:avLst/>
          </a:prstGeom>
        </p:spPr>
        <p:txBody>
          <a:bodyPr vert="horz" lIns="91436" tIns="45718" rIns="91436" bIns="45718" rtlCol="0" anchor="ctr"/>
          <a:lstStyle>
            <a:lvl1pPr algn="r">
              <a:defRPr sz="1067">
                <a:solidFill>
                  <a:schemeClr val="tx1">
                    <a:tint val="75000"/>
                  </a:schemeClr>
                </a:solidFill>
              </a:defRPr>
            </a:lvl1pPr>
          </a:lstStyle>
          <a:p>
            <a:fld id="{CC9A9FFC-C3F9-4523-895C-606DF81793ED}" type="slidenum">
              <a:rPr lang="en-US" smtClean="0">
                <a:solidFill>
                  <a:srgbClr val="444444">
                    <a:tint val="75000"/>
                  </a:srgbClr>
                </a:solidFill>
              </a:rPr>
              <a:pPr/>
              <a:t>‹#›</a:t>
            </a:fld>
            <a:endParaRPr lang="en-US">
              <a:solidFill>
                <a:srgbClr val="444444">
                  <a:tint val="75000"/>
                </a:srgbClr>
              </a:solidFill>
            </a:endParaRPr>
          </a:p>
        </p:txBody>
      </p:sp>
    </p:spTree>
    <p:extLst>
      <p:ext uri="{BB962C8B-B14F-4D97-AF65-F5344CB8AC3E}">
        <p14:creationId xmlns:p14="http://schemas.microsoft.com/office/powerpoint/2010/main" val="2193622521"/>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_Title_and_Content_Blue_Background">
    <p:bg>
      <p:bgPr>
        <a:solidFill>
          <a:srgbClr val="0085C3"/>
        </a:solidFill>
        <a:effectLst/>
      </p:bgPr>
    </p:bg>
    <p:spTree>
      <p:nvGrpSpPr>
        <p:cNvPr id="1" name=""/>
        <p:cNvGrpSpPr/>
        <p:nvPr/>
      </p:nvGrpSpPr>
      <p:grpSpPr>
        <a:xfrm>
          <a:off x="0" y="0"/>
          <a:ext cx="0" cy="0"/>
          <a:chOff x="0" y="0"/>
          <a:chExt cx="0" cy="0"/>
        </a:xfrm>
      </p:grpSpPr>
      <p:sp>
        <p:nvSpPr>
          <p:cNvPr id="16" name="TextBox 3"/>
          <p:cNvSpPr txBox="1"/>
          <p:nvPr userDrawn="1"/>
        </p:nvSpPr>
        <p:spPr bwMode="black">
          <a:xfrm>
            <a:off x="7256813" y="6436644"/>
            <a:ext cx="3657600" cy="164212"/>
          </a:xfrm>
          <a:prstGeom prst="rect">
            <a:avLst/>
          </a:prstGeom>
          <a:noFill/>
        </p:spPr>
        <p:txBody>
          <a:bodyPr lIns="0" tIns="0" rIns="0" bIns="0">
            <a:prstTxWarp prst="textNoShape">
              <a:avLst/>
            </a:prstTxWarp>
            <a:spAutoFit/>
          </a:bodyPr>
          <a:lstStyle/>
          <a:p>
            <a:pPr algn="r" defTabSz="1219110" fontAlgn="auto"/>
            <a:r>
              <a:rPr lang="en-US" sz="1067">
                <a:solidFill>
                  <a:srgbClr val="FFFFFF"/>
                </a:solidFill>
                <a:latin typeface="Museo Sans For Dell"/>
              </a:rPr>
              <a:t>Digital Business Services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27645" y="6263781"/>
            <a:ext cx="503339" cy="503339"/>
          </a:xfrm>
          <a:prstGeom prst="rect">
            <a:avLst/>
          </a:prstGeom>
        </p:spPr>
      </p:pic>
      <p:sp>
        <p:nvSpPr>
          <p:cNvPr id="12" name="Title 1"/>
          <p:cNvSpPr>
            <a:spLocks noGrp="1"/>
          </p:cNvSpPr>
          <p:nvPr>
            <p:ph type="ctrTitle"/>
          </p:nvPr>
        </p:nvSpPr>
        <p:spPr>
          <a:xfrm>
            <a:off x="609600" y="609600"/>
            <a:ext cx="3657600" cy="1790133"/>
          </a:xfrm>
          <a:prstGeom prst="roundRect">
            <a:avLst>
              <a:gd name="adj" fmla="val 2750"/>
            </a:avLst>
          </a:prstGeom>
          <a:solidFill>
            <a:schemeClr val="tx2"/>
          </a:solidFill>
          <a:ln w="9525"/>
        </p:spPr>
        <p:txBody>
          <a:bodyPr/>
          <a:lstStyle/>
          <a:p>
            <a:r>
              <a:rPr lang="en-US">
                <a:latin typeface="Museo For Dell" charset="0"/>
              </a:rPr>
              <a:t>Click to edit Master title style</a:t>
            </a:r>
            <a:endParaRPr lang="en-US">
              <a:latin typeface="Museo For Dell" charset="0"/>
              <a:ea typeface="Museo For Dell" charset="0"/>
            </a:endParaRPr>
          </a:p>
        </p:txBody>
      </p:sp>
      <p:sp>
        <p:nvSpPr>
          <p:cNvPr id="14" name="Content Placeholder 2"/>
          <p:cNvSpPr>
            <a:spLocks noGrp="1"/>
          </p:cNvSpPr>
          <p:nvPr>
            <p:ph sz="half" idx="4294967295"/>
          </p:nvPr>
        </p:nvSpPr>
        <p:spPr>
          <a:xfrm>
            <a:off x="4531060" y="685803"/>
            <a:ext cx="7547237" cy="5100884"/>
          </a:xfrm>
        </p:spPr>
        <p:txBody>
          <a:bodyPr>
            <a:noAutofit/>
          </a:bodyPr>
          <a:lstStyle/>
          <a:p>
            <a:pPr lvl="0">
              <a:buClr>
                <a:schemeClr val="tx2"/>
              </a:buClr>
            </a:pPr>
            <a:r>
              <a:rPr lang="en-US" sz="2933">
                <a:solidFill>
                  <a:schemeClr val="tx2"/>
                </a:solidFill>
                <a:latin typeface="Museo Sans For Dell" charset="0"/>
              </a:rPr>
              <a:t>Click to edit Master text styles</a:t>
            </a:r>
          </a:p>
          <a:p>
            <a:pPr lvl="1">
              <a:buClr>
                <a:schemeClr val="tx2"/>
              </a:buClr>
            </a:pPr>
            <a:r>
              <a:rPr lang="en-US" sz="2933">
                <a:solidFill>
                  <a:schemeClr val="tx2"/>
                </a:solidFill>
                <a:latin typeface="Museo Sans For Dell" charset="0"/>
              </a:rPr>
              <a:t>Second level</a:t>
            </a:r>
          </a:p>
          <a:p>
            <a:pPr lvl="2">
              <a:buClr>
                <a:schemeClr val="tx2"/>
              </a:buClr>
            </a:pPr>
            <a:r>
              <a:rPr lang="en-US" sz="2933">
                <a:solidFill>
                  <a:schemeClr val="tx2"/>
                </a:solidFill>
                <a:latin typeface="Museo Sans For Dell" charset="0"/>
              </a:rPr>
              <a:t>Third level</a:t>
            </a:r>
          </a:p>
          <a:p>
            <a:pPr lvl="3">
              <a:buClr>
                <a:schemeClr val="tx2"/>
              </a:buClr>
            </a:pPr>
            <a:r>
              <a:rPr lang="en-US" sz="2933">
                <a:solidFill>
                  <a:schemeClr val="tx2"/>
                </a:solidFill>
                <a:latin typeface="Museo Sans For Dell" charset="0"/>
              </a:rPr>
              <a:t>Fourth level</a:t>
            </a:r>
          </a:p>
          <a:p>
            <a:pPr lvl="4">
              <a:buClr>
                <a:schemeClr val="tx2"/>
              </a:buClr>
            </a:pPr>
            <a:r>
              <a:rPr lang="en-US" sz="2933">
                <a:solidFill>
                  <a:schemeClr val="tx2"/>
                </a:solidFill>
                <a:latin typeface="Museo Sans For Dell" charset="0"/>
              </a:rPr>
              <a:t>Fifth level</a:t>
            </a:r>
            <a:endParaRPr lang="en-US" sz="2933">
              <a:solidFill>
                <a:schemeClr val="tx2"/>
              </a:solidFill>
              <a:latin typeface="Museo Sans For Dell" charset="0"/>
              <a:ea typeface="Museo Sans For Dell" charset="0"/>
            </a:endParaRPr>
          </a:p>
        </p:txBody>
      </p:sp>
    </p:spTree>
    <p:extLst>
      <p:ext uri="{BB962C8B-B14F-4D97-AF65-F5344CB8AC3E}">
        <p14:creationId xmlns:p14="http://schemas.microsoft.com/office/powerpoint/2010/main" val="3138824632"/>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8_Title_and_Content_Blue_Background">
    <p:bg>
      <p:bgPr>
        <a:solidFill>
          <a:srgbClr val="0085C3"/>
        </a:solidFill>
        <a:effectLst/>
      </p:bgPr>
    </p:bg>
    <p:spTree>
      <p:nvGrpSpPr>
        <p:cNvPr id="1" name=""/>
        <p:cNvGrpSpPr/>
        <p:nvPr/>
      </p:nvGrpSpPr>
      <p:grpSpPr>
        <a:xfrm>
          <a:off x="0" y="0"/>
          <a:ext cx="0" cy="0"/>
          <a:chOff x="0" y="0"/>
          <a:chExt cx="0" cy="0"/>
        </a:xfrm>
      </p:grpSpPr>
      <p:sp>
        <p:nvSpPr>
          <p:cNvPr id="14" name="Title 1"/>
          <p:cNvSpPr txBox="1">
            <a:spLocks/>
          </p:cNvSpPr>
          <p:nvPr userDrawn="1"/>
        </p:nvSpPr>
        <p:spPr bwMode="auto">
          <a:xfrm>
            <a:off x="-1246458" y="3582639"/>
            <a:ext cx="7210340" cy="4318748"/>
          </a:xfrm>
          <a:prstGeom prst="roundRect">
            <a:avLst>
              <a:gd name="adj" fmla="val 2752"/>
            </a:avLst>
          </a:prstGeom>
          <a:noFill/>
          <a:ln w="25400" cap="flat" cmpd="sng" algn="ctr">
            <a:solidFill>
              <a:schemeClr val="tx2"/>
            </a:solidFill>
            <a:prstDash val="solid"/>
            <a:miter lim="800000"/>
            <a:headEnd/>
            <a:tailEnd/>
          </a:ln>
          <a:effectLst/>
        </p:spPr>
        <p:txBody>
          <a:bodyPr vert="horz" wrap="square" lIns="304784" tIns="304784" rIns="304784" bIns="304784" numCol="1" anchor="b" anchorCtr="0" compatLnSpc="1">
            <a:prstTxWarp prst="textNoShape">
              <a:avLst/>
            </a:prstTxWarp>
            <a:normAutofit/>
          </a:bodyPr>
          <a:lstStyle>
            <a:lvl1pPr algn="l" rtl="0" eaLnBrk="1" fontAlgn="base" hangingPunct="1">
              <a:lnSpc>
                <a:spcPct val="90000"/>
              </a:lnSpc>
              <a:spcBef>
                <a:spcPct val="0"/>
              </a:spcBef>
              <a:spcAft>
                <a:spcPct val="0"/>
              </a:spcAft>
              <a:defRPr sz="2800" b="0" cap="none" baseline="0">
                <a:solidFill>
                  <a:schemeClr val="tx2"/>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r" defTabSz="1219110"/>
            <a:endParaRPr lang="en-US" sz="3733">
              <a:solidFill>
                <a:srgbClr val="FFFFFF"/>
              </a:solidFill>
            </a:endParaRPr>
          </a:p>
        </p:txBody>
      </p:sp>
      <p:sp>
        <p:nvSpPr>
          <p:cNvPr id="2" name="Title 1"/>
          <p:cNvSpPr>
            <a:spLocks noGrp="1"/>
          </p:cNvSpPr>
          <p:nvPr>
            <p:ph type="title" hasCustomPrompt="1"/>
          </p:nvPr>
        </p:nvSpPr>
        <p:spPr>
          <a:xfrm>
            <a:off x="2526793" y="3804995"/>
            <a:ext cx="3534519" cy="443198"/>
          </a:xfrm>
        </p:spPr>
        <p:txBody>
          <a:bodyPr wrap="square" anchor="t"/>
          <a:lstStyle>
            <a:lvl1pPr>
              <a:lnSpc>
                <a:spcPct val="90000"/>
              </a:lnSpc>
              <a:defRPr sz="3200" b="0">
                <a:solidFill>
                  <a:schemeClr val="tx2"/>
                </a:solidFill>
                <a:latin typeface="Museo For Dell" pitchFamily="2" charset="0"/>
              </a:defRPr>
            </a:lvl1pPr>
          </a:lstStyle>
          <a:p>
            <a:r>
              <a:rPr lang="en-US"/>
              <a:t>Thank you</a:t>
            </a:r>
          </a:p>
        </p:txBody>
      </p:sp>
      <p:sp>
        <p:nvSpPr>
          <p:cNvPr id="16" name="TextBox 3"/>
          <p:cNvSpPr txBox="1"/>
          <p:nvPr userDrawn="1"/>
        </p:nvSpPr>
        <p:spPr bwMode="black">
          <a:xfrm>
            <a:off x="7256813" y="6436644"/>
            <a:ext cx="3657600" cy="164212"/>
          </a:xfrm>
          <a:prstGeom prst="rect">
            <a:avLst/>
          </a:prstGeom>
          <a:noFill/>
        </p:spPr>
        <p:txBody>
          <a:bodyPr lIns="0" tIns="0" rIns="0" bIns="0">
            <a:prstTxWarp prst="textNoShape">
              <a:avLst/>
            </a:prstTxWarp>
            <a:spAutoFit/>
          </a:bodyPr>
          <a:lstStyle/>
          <a:p>
            <a:pPr algn="r" defTabSz="1219110" fontAlgn="auto"/>
            <a:r>
              <a:rPr lang="en-US" sz="1067">
                <a:solidFill>
                  <a:srgbClr val="FFFFFF"/>
                </a:solidFill>
                <a:latin typeface="Museo Sans For Dell"/>
              </a:rPr>
              <a:t>Digital Business Services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27645" y="6263781"/>
            <a:ext cx="503339" cy="503339"/>
          </a:xfrm>
          <a:prstGeom prst="rect">
            <a:avLst/>
          </a:prstGeom>
        </p:spPr>
      </p:pic>
      <p:sp>
        <p:nvSpPr>
          <p:cNvPr id="12" name="Title 1"/>
          <p:cNvSpPr txBox="1">
            <a:spLocks/>
          </p:cNvSpPr>
          <p:nvPr userDrawn="1"/>
        </p:nvSpPr>
        <p:spPr bwMode="auto">
          <a:xfrm>
            <a:off x="2155449" y="-228600"/>
            <a:ext cx="11061565" cy="5271512"/>
          </a:xfrm>
          <a:prstGeom prst="roundRect">
            <a:avLst>
              <a:gd name="adj" fmla="val 2752"/>
            </a:avLst>
          </a:prstGeom>
          <a:noFill/>
          <a:ln w="25400" cap="flat" cmpd="sng" algn="ctr">
            <a:solidFill>
              <a:schemeClr val="tx2"/>
            </a:solidFill>
            <a:prstDash val="solid"/>
            <a:miter lim="800000"/>
            <a:headEnd/>
            <a:tailEnd/>
          </a:ln>
          <a:effectLst/>
        </p:spPr>
        <p:txBody>
          <a:bodyPr vert="horz" wrap="square" lIns="304784" tIns="304784" rIns="304784" bIns="304784" numCol="1" anchor="b" anchorCtr="0" compatLnSpc="1">
            <a:prstTxWarp prst="textNoShape">
              <a:avLst/>
            </a:prstTxWarp>
            <a:normAutofit/>
          </a:bodyPr>
          <a:lstStyle>
            <a:lvl1pPr algn="l" rtl="0" eaLnBrk="1" fontAlgn="base" hangingPunct="1">
              <a:lnSpc>
                <a:spcPct val="90000"/>
              </a:lnSpc>
              <a:spcBef>
                <a:spcPct val="0"/>
              </a:spcBef>
              <a:spcAft>
                <a:spcPct val="0"/>
              </a:spcAft>
              <a:defRPr sz="2800" b="0" cap="none" baseline="0">
                <a:solidFill>
                  <a:schemeClr val="tx2"/>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r" defTabSz="1219110"/>
            <a:endParaRPr lang="en-US" sz="3733">
              <a:solidFill>
                <a:srgbClr val="FFFFFF"/>
              </a:solidFill>
            </a:endParaRPr>
          </a:p>
        </p:txBody>
      </p:sp>
    </p:spTree>
    <p:extLst>
      <p:ext uri="{BB962C8B-B14F-4D97-AF65-F5344CB8AC3E}">
        <p14:creationId xmlns:p14="http://schemas.microsoft.com/office/powerpoint/2010/main" val="2811007820"/>
      </p:ext>
    </p:extLst>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590996"/>
          </a:xfrm>
        </p:spPr>
        <p:txBody>
          <a:bodyPr/>
          <a:lstStyle>
            <a:lvl1pPr>
              <a:defRPr/>
            </a:lvl1pPr>
          </a:lstStyle>
          <a:p>
            <a:r>
              <a:rPr lang="en-US"/>
              <a:t>Click to edit content page title</a:t>
            </a:r>
          </a:p>
        </p:txBody>
      </p:sp>
    </p:spTree>
    <p:extLst>
      <p:ext uri="{BB962C8B-B14F-4D97-AF65-F5344CB8AC3E}">
        <p14:creationId xmlns:p14="http://schemas.microsoft.com/office/powerpoint/2010/main" val="3940658052"/>
      </p:ext>
    </p:extLst>
  </p:cSld>
  <p:clrMapOvr>
    <a:masterClrMapping/>
  </p:clrMapOvr>
  <p:transition spd="med">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08068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609600" y="3006503"/>
            <a:ext cx="7950200" cy="679673"/>
          </a:xfrm>
        </p:spPr>
        <p:txBody>
          <a:bodyPr anchor="b" anchorCtr="0">
            <a:spAutoFit/>
          </a:bodyPr>
          <a:lstStyle>
            <a:lvl1pPr algn="l">
              <a:lnSpc>
                <a:spcPts val="5333"/>
              </a:lnSpc>
              <a:defRPr sz="4800" b="0" i="0" smtClean="0">
                <a:solidFill>
                  <a:schemeClr val="bg1"/>
                </a:solidFill>
                <a:latin typeface="Museo For Dell" pitchFamily="2" charset="0"/>
                <a:ea typeface="Museo For Dell" pitchFamily="2" charset="0"/>
              </a:defRPr>
            </a:lvl1pPr>
          </a:lstStyle>
          <a:p>
            <a:r>
              <a:rPr lang="en-US"/>
              <a:t>Click to edit master title style</a:t>
            </a:r>
          </a:p>
        </p:txBody>
      </p:sp>
      <p:sp>
        <p:nvSpPr>
          <p:cNvPr id="361477" name="Text Placeholder 12"/>
          <p:cNvSpPr>
            <a:spLocks noGrp="1"/>
          </p:cNvSpPr>
          <p:nvPr>
            <p:ph type="subTitle" idx="1"/>
          </p:nvPr>
        </p:nvSpPr>
        <p:spPr>
          <a:xfrm>
            <a:off x="609613" y="4165439"/>
            <a:ext cx="7937500" cy="369332"/>
          </a:xfrm>
        </p:spPr>
        <p:txBody>
          <a:bodyPr lIns="0" tIns="0" rIns="0" bIns="0" anchor="t" anchorCtr="0">
            <a:spAutoFit/>
          </a:bodyPr>
          <a:lstStyle>
            <a:lvl1pPr marL="0" indent="0" algn="l">
              <a:buFont typeface="Wingdings" pitchFamily="2" charset="2"/>
              <a:buNone/>
              <a:defRPr sz="2667" b="0" i="0" smtClean="0">
                <a:solidFill>
                  <a:schemeClr val="bg2"/>
                </a:solidFill>
                <a:latin typeface="Museo Sans For Dell" pitchFamily="2" charset="0"/>
                <a:ea typeface="Museo Sans For Dell" pitchFamily="2" charset="0"/>
              </a:defRPr>
            </a:lvl1pPr>
          </a:lstStyle>
          <a:p>
            <a:r>
              <a:rPr lang="en-US"/>
              <a:t>Click to edit Master subtitle style</a:t>
            </a:r>
          </a:p>
        </p:txBody>
      </p:sp>
    </p:spTree>
    <p:extLst>
      <p:ext uri="{BB962C8B-B14F-4D97-AF65-F5344CB8AC3E}">
        <p14:creationId xmlns:p14="http://schemas.microsoft.com/office/powerpoint/2010/main" val="2481610169"/>
      </p:ext>
    </p:extLst>
  </p:cSld>
  <p:clrMapOvr>
    <a:masterClrMapping/>
  </p:clrMapOvr>
  <p:transition spd="med">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title</a:t>
            </a:r>
          </a:p>
        </p:txBody>
      </p:sp>
      <p:sp>
        <p:nvSpPr>
          <p:cNvPr id="6" name="Content Placeholder 2"/>
          <p:cNvSpPr>
            <a:spLocks noGrp="1"/>
          </p:cNvSpPr>
          <p:nvPr>
            <p:ph sz="half" idx="1" hasCustomPrompt="1"/>
          </p:nvPr>
        </p:nvSpPr>
        <p:spPr>
          <a:xfrm>
            <a:off x="609600" y="1280160"/>
            <a:ext cx="10972800" cy="1682512"/>
          </a:xfrm>
        </p:spPr>
        <p:txBody>
          <a:bodyPr lIns="0" tIns="0" rIns="0" bIns="0">
            <a:spAutoFit/>
          </a:bodyPr>
          <a:lstStyle>
            <a:lvl1pPr>
              <a:spcBef>
                <a:spcPts val="1600"/>
              </a:spcBef>
              <a:spcAft>
                <a:spcPts val="0"/>
              </a:spcAft>
              <a:buClr>
                <a:schemeClr val="bg1"/>
              </a:buClr>
              <a:buFont typeface="Arial" pitchFamily="34" charset="0"/>
              <a:buChar char="•"/>
              <a:defRPr sz="2667">
                <a:solidFill>
                  <a:schemeClr val="tx1"/>
                </a:solidFill>
                <a:latin typeface="Museo Sans For Dell" pitchFamily="2" charset="0"/>
              </a:defRPr>
            </a:lvl1pPr>
            <a:lvl2pPr marL="764098" indent="-309026">
              <a:spcBef>
                <a:spcPts val="400"/>
              </a:spcBef>
              <a:spcAft>
                <a:spcPts val="0"/>
              </a:spcAft>
              <a:buClr>
                <a:schemeClr val="bg1"/>
              </a:buClr>
              <a:buFont typeface="Museo Sans For Dell" pitchFamily="2" charset="0"/>
              <a:buChar char="–"/>
              <a:defRPr sz="2400">
                <a:solidFill>
                  <a:schemeClr val="tx1"/>
                </a:solidFill>
                <a:latin typeface="Museo Sans For Dell" pitchFamily="2" charset="0"/>
              </a:defRPr>
            </a:lvl2pPr>
            <a:lvl3pPr>
              <a:spcBef>
                <a:spcPts val="400"/>
              </a:spcBef>
              <a:spcAft>
                <a:spcPts val="0"/>
              </a:spcAft>
              <a:buClr>
                <a:schemeClr val="bg1"/>
              </a:buClr>
              <a:defRPr sz="2133">
                <a:solidFill>
                  <a:schemeClr val="tx1"/>
                </a:solidFill>
                <a:latin typeface="Museo Sans For Dell" pitchFamily="2" charset="0"/>
              </a:defRPr>
            </a:lvl3pPr>
            <a:lvl4pPr>
              <a:spcBef>
                <a:spcPts val="400"/>
              </a:spcBef>
              <a:spcAft>
                <a:spcPts val="0"/>
              </a:spcAft>
              <a:buClr>
                <a:schemeClr val="bg1"/>
              </a:buClr>
              <a:defRPr sz="1867" baseline="0">
                <a:solidFill>
                  <a:schemeClr val="tx1"/>
                </a:solidFill>
                <a:latin typeface="Museo Sans For Dell" pitchFamily="2" charset="0"/>
              </a:defRPr>
            </a:lvl4pPr>
            <a:lvl5pPr>
              <a:spcBef>
                <a:spcPts val="400"/>
              </a:spcBef>
              <a:spcAft>
                <a:spcPts val="0"/>
              </a:spcAft>
              <a:buClr>
                <a:schemeClr val="bg1"/>
              </a:buClr>
              <a:defRPr sz="1600">
                <a:solidFill>
                  <a:schemeClr val="tx1"/>
                </a:solidFill>
                <a:latin typeface="Museo Sans For Dell" pitchFamily="2" charset="0"/>
              </a:defRPr>
            </a:lvl5pPr>
            <a:lvl6pPr>
              <a:defRPr sz="2400"/>
            </a:lvl6pPr>
            <a:lvl7pPr>
              <a:defRPr sz="2400"/>
            </a:lvl7pPr>
            <a:lvl8pPr>
              <a:defRPr sz="2400"/>
            </a:lvl8pPr>
            <a:lvl9pPr>
              <a:defRPr sz="24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4330149"/>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2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sz="half" idx="1" hasCustomPrompt="1"/>
          </p:nvPr>
        </p:nvSpPr>
        <p:spPr>
          <a:xfrm>
            <a:off x="429257" y="1608673"/>
            <a:ext cx="3846883" cy="4028153"/>
          </a:xfrm>
        </p:spPr>
        <p:txBody>
          <a:bodyPr lIns="0" tIns="0" rIns="0" bIns="0">
            <a:noAutofit/>
          </a:bodyPr>
          <a:lstStyle>
            <a:lvl1pPr marL="0" indent="0">
              <a:lnSpc>
                <a:spcPts val="2400"/>
              </a:lnSpc>
              <a:spcAft>
                <a:spcPts val="800"/>
              </a:spcAft>
              <a:buNone/>
              <a:defRPr sz="2000" baseline="0">
                <a:solidFill>
                  <a:srgbClr val="006A96"/>
                </a:solidFill>
              </a:defRPr>
            </a:lvl1pPr>
            <a:lvl2pPr>
              <a:defRPr sz="2700"/>
            </a:lvl2pPr>
            <a:lvl3pPr>
              <a:defRPr sz="2200"/>
            </a:lvl3pPr>
            <a:lvl4pPr>
              <a:defRPr sz="2100"/>
            </a:lvl4pPr>
            <a:lvl5pPr>
              <a:defRPr sz="2100"/>
            </a:lvl5pPr>
            <a:lvl6pPr>
              <a:defRPr sz="2100"/>
            </a:lvl6pPr>
            <a:lvl7pPr>
              <a:defRPr sz="2100"/>
            </a:lvl7pPr>
            <a:lvl8pPr>
              <a:defRPr sz="2100"/>
            </a:lvl8pPr>
            <a:lvl9pPr>
              <a:defRPr sz="2100"/>
            </a:lvl9pPr>
          </a:lstStyle>
          <a:p>
            <a:pPr lvl="0"/>
            <a:r>
              <a:rPr lang="en-US"/>
              <a:t>Click to add text</a:t>
            </a:r>
          </a:p>
        </p:txBody>
      </p:sp>
      <p:sp>
        <p:nvSpPr>
          <p:cNvPr id="14" name="Content Placeholder 2"/>
          <p:cNvSpPr>
            <a:spLocks noGrp="1"/>
          </p:cNvSpPr>
          <p:nvPr>
            <p:ph idx="14" hasCustomPrompt="1"/>
          </p:nvPr>
        </p:nvSpPr>
        <p:spPr>
          <a:xfrm>
            <a:off x="4536031" y="1608673"/>
            <a:ext cx="7245343" cy="4028153"/>
          </a:xfrm>
        </p:spPr>
        <p:txBody>
          <a:bodyPr lIns="0" tIns="0" rIns="0" bIns="0">
            <a:noAutofit/>
          </a:bodyPr>
          <a:lstStyle>
            <a:lvl1pPr>
              <a:spcAft>
                <a:spcPts val="576"/>
              </a:spcAft>
              <a:buClr>
                <a:srgbClr val="007DBA"/>
              </a:buClr>
              <a:defRPr sz="2100">
                <a:solidFill>
                  <a:srgbClr val="101D3A"/>
                </a:solidFill>
              </a:defRPr>
            </a:lvl1pPr>
            <a:lvl2pPr>
              <a:spcAft>
                <a:spcPts val="576"/>
              </a:spcAft>
              <a:buClr>
                <a:srgbClr val="007DBA"/>
              </a:buClr>
              <a:defRPr sz="2100">
                <a:solidFill>
                  <a:srgbClr val="101D3A"/>
                </a:solidFill>
              </a:defRPr>
            </a:lvl2pPr>
            <a:lvl3pPr>
              <a:spcAft>
                <a:spcPts val="576"/>
              </a:spcAft>
              <a:buClr>
                <a:srgbClr val="007DBA"/>
              </a:buClr>
              <a:defRPr sz="1800">
                <a:solidFill>
                  <a:srgbClr val="101D3A"/>
                </a:solidFill>
              </a:defRPr>
            </a:lvl3pPr>
            <a:lvl4pPr>
              <a:spcAft>
                <a:spcPts val="576"/>
              </a:spcAft>
              <a:buClr>
                <a:srgbClr val="007DBA"/>
              </a:buClr>
              <a:defRPr sz="1500">
                <a:solidFill>
                  <a:srgbClr val="101D3A"/>
                </a:solidFill>
              </a:defRPr>
            </a:lvl4pPr>
            <a:lvl5pPr>
              <a:spcAft>
                <a:spcPts val="576"/>
              </a:spcAft>
              <a:buClr>
                <a:srgbClr val="007DBA"/>
              </a:buClr>
              <a:defRPr sz="1500">
                <a:solidFill>
                  <a:srgbClr val="101D3A"/>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6"/>
          </p:nvPr>
        </p:nvSpPr>
        <p:spPr/>
        <p:txBody>
          <a:bodyPr/>
          <a:lstStyle/>
          <a:p>
            <a:fld id="{23750D03-48AD-2741-AECD-41D901562598}" type="slidenum">
              <a:rPr lang="en-US" smtClean="0"/>
              <a:pPr/>
              <a:t>‹#›</a:t>
            </a:fld>
            <a:endParaRPr lang="en-US"/>
          </a:p>
        </p:txBody>
      </p:sp>
      <p:sp>
        <p:nvSpPr>
          <p:cNvPr id="4" name="Title 3"/>
          <p:cNvSpPr>
            <a:spLocks noGrp="1"/>
          </p:cNvSpPr>
          <p:nvPr>
            <p:ph type="title"/>
          </p:nvPr>
        </p:nvSpPr>
        <p:spPr/>
        <p:txBody>
          <a:bodyPr/>
          <a:lstStyle>
            <a:lvl1pPr>
              <a:defRPr baseline="0">
                <a:solidFill>
                  <a:srgbClr val="006A96"/>
                </a:solidFill>
              </a:defRPr>
            </a:lvl1pPr>
          </a:lstStyle>
          <a:p>
            <a:r>
              <a:rPr lang="en-US"/>
              <a:t>Click to edit Master title style</a:t>
            </a:r>
          </a:p>
        </p:txBody>
      </p:sp>
    </p:spTree>
    <p:extLst>
      <p:ext uri="{BB962C8B-B14F-4D97-AF65-F5344CB8AC3E}">
        <p14:creationId xmlns:p14="http://schemas.microsoft.com/office/powerpoint/2010/main" val="36664864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title</a:t>
            </a:r>
          </a:p>
        </p:txBody>
      </p:sp>
    </p:spTree>
    <p:extLst>
      <p:ext uri="{BB962C8B-B14F-4D97-AF65-F5344CB8AC3E}">
        <p14:creationId xmlns:p14="http://schemas.microsoft.com/office/powerpoint/2010/main" val="4100959121"/>
      </p:ext>
    </p:extLst>
  </p:cSld>
  <p:clrMapOvr>
    <a:masterClrMapping/>
  </p:clrMapOvr>
  <p:transition spd="med">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Only &amp; Background Images Slide">
    <p:spTree>
      <p:nvGrpSpPr>
        <p:cNvPr id="1" name=""/>
        <p:cNvGrpSpPr/>
        <p:nvPr/>
      </p:nvGrpSpPr>
      <p:grpSpPr>
        <a:xfrm>
          <a:off x="0" y="0"/>
          <a:ext cx="0" cy="0"/>
          <a:chOff x="0" y="0"/>
          <a:chExt cx="0" cy="0"/>
        </a:xfrm>
      </p:grpSpPr>
      <p:sp>
        <p:nvSpPr>
          <p:cNvPr id="2" name="Title 1"/>
          <p:cNvSpPr>
            <a:spLocks noGrp="1"/>
          </p:cNvSpPr>
          <p:nvPr>
            <p:ph type="title"/>
          </p:nvPr>
        </p:nvSpPr>
        <p:spPr>
          <a:xfrm>
            <a:off x="584947" y="127748"/>
            <a:ext cx="10985501" cy="627864"/>
          </a:xfrm>
        </p:spPr>
        <p:txBody>
          <a:bodyPr wrap="square" anchor="t"/>
          <a:lstStyle>
            <a:lvl1pPr>
              <a:lnSpc>
                <a:spcPct val="90000"/>
              </a:lnSpc>
              <a:defRPr sz="4533" b="0">
                <a:solidFill>
                  <a:schemeClr val="tx2"/>
                </a:solidFill>
                <a:latin typeface="Museo For Dell" pitchFamily="2" charset="0"/>
              </a:defRPr>
            </a:lvl1pPr>
          </a:lstStyle>
          <a:p>
            <a:r>
              <a:rPr lang="en-US"/>
              <a:t>Click to edit Master title style</a:t>
            </a:r>
          </a:p>
        </p:txBody>
      </p:sp>
    </p:spTree>
    <p:extLst>
      <p:ext uri="{BB962C8B-B14F-4D97-AF65-F5344CB8AC3E}">
        <p14:creationId xmlns:p14="http://schemas.microsoft.com/office/powerpoint/2010/main" val="3168950123"/>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itle_without_Bottom _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title</a:t>
            </a:r>
          </a:p>
        </p:txBody>
      </p:sp>
    </p:spTree>
    <p:extLst>
      <p:ext uri="{BB962C8B-B14F-4D97-AF65-F5344CB8AC3E}">
        <p14:creationId xmlns:p14="http://schemas.microsoft.com/office/powerpoint/2010/main" val="1653566164"/>
      </p:ext>
    </p:extLst>
  </p:cSld>
  <p:clrMapOvr>
    <a:masterClrMapping/>
  </p:clrMapOvr>
  <p:transition spd="med">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7436829"/>
      </p:ext>
    </p:extLst>
  </p:cSld>
  <p:clrMapOvr>
    <a:masterClrMapping/>
  </p:clrMapOvr>
  <p:transition spd="med">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_Slide_Blue_Background">
    <p:bg>
      <p:bgPr>
        <a:solidFill>
          <a:schemeClr val="bg1"/>
        </a:solidFill>
        <a:effectLst/>
      </p:bgPr>
    </p:bg>
    <p:spTree>
      <p:nvGrpSpPr>
        <p:cNvPr id="1" name=""/>
        <p:cNvGrpSpPr/>
        <p:nvPr/>
      </p:nvGrpSpPr>
      <p:grpSpPr>
        <a:xfrm>
          <a:off x="0" y="0"/>
          <a:ext cx="0" cy="0"/>
          <a:chOff x="0" y="0"/>
          <a:chExt cx="0" cy="0"/>
        </a:xfrm>
      </p:grpSpPr>
      <p:grpSp>
        <p:nvGrpSpPr>
          <p:cNvPr id="2" name="Group 19"/>
          <p:cNvGrpSpPr/>
          <p:nvPr userDrawn="1"/>
        </p:nvGrpSpPr>
        <p:grpSpPr>
          <a:xfrm>
            <a:off x="508004" y="1781176"/>
            <a:ext cx="11082017" cy="3295651"/>
            <a:chOff x="280033" y="1781175"/>
            <a:chExt cx="8412480" cy="3295650"/>
          </a:xfrm>
        </p:grpSpPr>
        <p:cxnSp>
          <p:nvCxnSpPr>
            <p:cNvPr id="8" name="Straight Connector 7"/>
            <p:cNvCxnSpPr/>
            <p:nvPr/>
          </p:nvCxnSpPr>
          <p:spPr>
            <a:xfrm>
              <a:off x="280033" y="1781175"/>
              <a:ext cx="841248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80033" y="5076825"/>
              <a:ext cx="841248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grpSp>
      <p:sp>
        <p:nvSpPr>
          <p:cNvPr id="10" name="Title Placeholder 21"/>
          <p:cNvSpPr>
            <a:spLocks noGrp="1"/>
          </p:cNvSpPr>
          <p:nvPr>
            <p:ph type="ctrTitle" hasCustomPrompt="1"/>
          </p:nvPr>
        </p:nvSpPr>
        <p:spPr>
          <a:xfrm>
            <a:off x="584200" y="3002230"/>
            <a:ext cx="7950200" cy="683948"/>
          </a:xfrm>
        </p:spPr>
        <p:txBody>
          <a:bodyPr anchor="b" anchorCtr="0">
            <a:spAutoFit/>
          </a:bodyPr>
          <a:lstStyle>
            <a:lvl1pPr algn="l">
              <a:lnSpc>
                <a:spcPts val="5333"/>
              </a:lnSpc>
              <a:defRPr sz="3733" b="0" i="0" smtClean="0">
                <a:solidFill>
                  <a:schemeClr val="tx2"/>
                </a:solidFill>
                <a:latin typeface="Museo For Dell" pitchFamily="2" charset="0"/>
                <a:ea typeface="Museo For Dell" pitchFamily="2" charset="0"/>
              </a:defRPr>
            </a:lvl1pPr>
          </a:lstStyle>
          <a:p>
            <a:r>
              <a:rPr lang="en-US"/>
              <a:t>Click to edit title</a:t>
            </a:r>
          </a:p>
        </p:txBody>
      </p:sp>
      <p:sp>
        <p:nvSpPr>
          <p:cNvPr id="14" name="Text Placeholder 12"/>
          <p:cNvSpPr>
            <a:spLocks noGrp="1"/>
          </p:cNvSpPr>
          <p:nvPr>
            <p:ph type="subTitle" idx="1" hasCustomPrompt="1"/>
          </p:nvPr>
        </p:nvSpPr>
        <p:spPr>
          <a:xfrm>
            <a:off x="596903" y="4165393"/>
            <a:ext cx="7937500" cy="369332"/>
          </a:xfrm>
        </p:spPr>
        <p:txBody>
          <a:bodyPr lIns="0" tIns="0" rIns="0" bIns="0" anchor="t" anchorCtr="0">
            <a:spAutoFit/>
          </a:bodyPr>
          <a:lstStyle>
            <a:lvl1pPr marL="0" indent="0" algn="l">
              <a:buFont typeface="Wingdings" pitchFamily="2" charset="2"/>
              <a:buNone/>
              <a:defRPr sz="2667" b="0" i="0" smtClean="0">
                <a:solidFill>
                  <a:schemeClr val="tx2"/>
                </a:solidFill>
                <a:latin typeface="Museo Sans For Dell" pitchFamily="2" charset="0"/>
                <a:ea typeface="Museo Sans For Dell" pitchFamily="2" charset="0"/>
              </a:defRPr>
            </a:lvl1pPr>
          </a:lstStyle>
          <a:p>
            <a:r>
              <a:rPr lang="en-US"/>
              <a:t>Click to edit text</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9701420" y="2605617"/>
            <a:ext cx="1846139" cy="1846139"/>
          </a:xfrm>
          <a:prstGeom prst="rect">
            <a:avLst/>
          </a:prstGeom>
        </p:spPr>
      </p:pic>
      <p:sp>
        <p:nvSpPr>
          <p:cNvPr id="3" name="Rectangle 2"/>
          <p:cNvSpPr/>
          <p:nvPr userDrawn="1"/>
        </p:nvSpPr>
        <p:spPr>
          <a:xfrm>
            <a:off x="0" y="5758149"/>
            <a:ext cx="12192000" cy="1099851"/>
          </a:xfrm>
          <a:prstGeom prst="rect">
            <a:avLst/>
          </a:prstGeom>
          <a:solidFill>
            <a:schemeClr val="accent1"/>
          </a:solidFill>
          <a:effectLst/>
        </p:spPr>
        <p:txBody>
          <a:bodyPr wrap="square" lIns="243840" tIns="182880" rIns="182880" bIns="182880" rtlCol="0" anchor="ctr">
            <a:noAutofit/>
          </a:bodyPr>
          <a:lstStyle/>
          <a:p>
            <a:pPr algn="ctr">
              <a:lnSpc>
                <a:spcPct val="90000"/>
              </a:lnSpc>
              <a:spcBef>
                <a:spcPts val="800"/>
              </a:spcBef>
              <a:spcAft>
                <a:spcPts val="0"/>
              </a:spcAft>
            </a:pPr>
            <a:endParaRPr lang="en-US" sz="2667">
              <a:solidFill>
                <a:schemeClr val="tx2"/>
              </a:solidFill>
              <a:latin typeface="+mn-lt"/>
            </a:endParaRPr>
          </a:p>
        </p:txBody>
      </p:sp>
    </p:spTree>
    <p:extLst>
      <p:ext uri="{BB962C8B-B14F-4D97-AF65-F5344CB8AC3E}">
        <p14:creationId xmlns:p14="http://schemas.microsoft.com/office/powerpoint/2010/main" val="905979815"/>
      </p:ext>
    </p:extLst>
  </p:cSld>
  <p:clrMapOvr>
    <a:masterClrMapping/>
  </p:clrMapOvr>
  <p:transition spd="med">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white">
    <p:bg>
      <p:bgPr>
        <a:solidFill>
          <a:schemeClr val="bg2"/>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808379" y="1509183"/>
            <a:ext cx="521221" cy="7802035"/>
          </a:xfrm>
        </p:spPr>
        <p:txBody>
          <a:bodyPr vert="eaVert" lIns="47746" tIns="23868" rIns="47746" bIns="23868"/>
          <a:lstStyle>
            <a:lvl1pPr marL="0" marR="0" indent="0">
              <a:spcAft>
                <a:spcPts val="0"/>
              </a:spcAft>
              <a:defRPr sz="3067"/>
            </a:lvl1pPr>
          </a:lstStyle>
          <a:p>
            <a:r>
              <a:rPr lang="en-US"/>
              <a:t>Click to edit Master title style</a:t>
            </a:r>
          </a:p>
        </p:txBody>
      </p:sp>
    </p:spTree>
    <p:extLst>
      <p:ext uri="{BB962C8B-B14F-4D97-AF65-F5344CB8AC3E}">
        <p14:creationId xmlns:p14="http://schemas.microsoft.com/office/powerpoint/2010/main" val="23657439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590996"/>
          </a:xfrm>
        </p:spPr>
        <p:txBody>
          <a:bodyPr/>
          <a:lstStyle>
            <a:lvl1pPr>
              <a:defRPr baseline="0"/>
            </a:lvl1pPr>
          </a:lstStyle>
          <a:p>
            <a:r>
              <a:rPr lang="en-US"/>
              <a:t>Click to edit content page title</a:t>
            </a:r>
          </a:p>
        </p:txBody>
      </p:sp>
      <p:sp>
        <p:nvSpPr>
          <p:cNvPr id="6" name="Content Placeholder 2"/>
          <p:cNvSpPr>
            <a:spLocks noGrp="1"/>
          </p:cNvSpPr>
          <p:nvPr>
            <p:ph sz="half" idx="1" hasCustomPrompt="1"/>
          </p:nvPr>
        </p:nvSpPr>
        <p:spPr>
          <a:xfrm>
            <a:off x="365760" y="1706880"/>
            <a:ext cx="10565848" cy="4267200"/>
          </a:xfrm>
        </p:spPr>
        <p:txBody>
          <a:bodyPr wrap="square" lIns="0" tIns="0" rIns="0" bIns="0">
            <a:normAutofit/>
          </a:bodyPr>
          <a:lstStyle>
            <a:lvl1pPr>
              <a:lnSpc>
                <a:spcPct val="100000"/>
              </a:lnSpc>
              <a:spcBef>
                <a:spcPts val="1600"/>
              </a:spcBef>
              <a:spcAft>
                <a:spcPts val="0"/>
              </a:spcAft>
              <a:buClr>
                <a:srgbClr val="AAAAAA"/>
              </a:buClr>
              <a:buFont typeface="Arial" pitchFamily="34" charset="0"/>
              <a:buChar char="•"/>
              <a:defRPr sz="1867">
                <a:solidFill>
                  <a:schemeClr val="bg2"/>
                </a:solidFill>
                <a:latin typeface="Museo Sans For Dell" pitchFamily="2" charset="0"/>
              </a:defRPr>
            </a:lvl1pPr>
            <a:lvl2pPr marL="764098" indent="-309026">
              <a:lnSpc>
                <a:spcPct val="100000"/>
              </a:lnSpc>
              <a:spcBef>
                <a:spcPts val="400"/>
              </a:spcBef>
              <a:spcAft>
                <a:spcPts val="0"/>
              </a:spcAft>
              <a:buClr>
                <a:srgbClr val="AAAAAA"/>
              </a:buClr>
              <a:buFont typeface="Museo Sans For Dell" pitchFamily="2" charset="0"/>
              <a:buChar char="–"/>
              <a:defRPr sz="1600">
                <a:solidFill>
                  <a:schemeClr val="bg2"/>
                </a:solidFill>
                <a:latin typeface="Museo Sans For Dell" pitchFamily="2" charset="0"/>
              </a:defRPr>
            </a:lvl2pPr>
            <a:lvl3pPr>
              <a:lnSpc>
                <a:spcPct val="100000"/>
              </a:lnSpc>
              <a:spcBef>
                <a:spcPts val="400"/>
              </a:spcBef>
              <a:spcAft>
                <a:spcPts val="0"/>
              </a:spcAft>
              <a:buClr>
                <a:srgbClr val="AAAAAA"/>
              </a:buClr>
              <a:defRPr sz="1333">
                <a:solidFill>
                  <a:schemeClr val="bg2"/>
                </a:solidFill>
                <a:latin typeface="Museo Sans For Dell" pitchFamily="2" charset="0"/>
              </a:defRPr>
            </a:lvl3pPr>
            <a:lvl4pPr>
              <a:spcBef>
                <a:spcPts val="400"/>
              </a:spcBef>
              <a:spcAft>
                <a:spcPts val="0"/>
              </a:spcAft>
              <a:buClr>
                <a:srgbClr val="AAAAAA"/>
              </a:buClr>
              <a:defRPr sz="1333" baseline="0">
                <a:solidFill>
                  <a:schemeClr val="bg2"/>
                </a:solidFill>
                <a:latin typeface="Museo Sans For Dell" pitchFamily="2" charset="0"/>
              </a:defRPr>
            </a:lvl4pPr>
            <a:lvl5pPr>
              <a:spcBef>
                <a:spcPts val="400"/>
              </a:spcBef>
              <a:spcAft>
                <a:spcPts val="0"/>
              </a:spcAft>
              <a:buClr>
                <a:srgbClr val="AAAAAA"/>
              </a:buClr>
              <a:defRPr sz="1600">
                <a:solidFill>
                  <a:schemeClr val="tx1"/>
                </a:solidFill>
                <a:latin typeface="Museo Sans For Dell" pitchFamily="2" charset="0"/>
              </a:defRPr>
            </a:lvl5pPr>
            <a:lvl6pPr>
              <a:defRPr sz="2400"/>
            </a:lvl6pPr>
            <a:lvl7pPr>
              <a:defRPr sz="2400"/>
            </a:lvl7pPr>
            <a:lvl8pPr>
              <a:defRPr sz="2400"/>
            </a:lvl8pPr>
            <a:lvl9pPr>
              <a:defRPr sz="2400"/>
            </a:lvl9pPr>
          </a:lstStyle>
          <a:p>
            <a:pPr lvl="0"/>
            <a:r>
              <a:rPr lang="en-US"/>
              <a:t>Click to edit text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05686213"/>
      </p:ext>
    </p:extLst>
  </p:cSld>
  <p:clrMapOvr>
    <a:masterClrMapping/>
  </p:clrMapOvr>
  <p:transition spd="med">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_Blue_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title</a:t>
            </a:r>
          </a:p>
        </p:txBody>
      </p:sp>
    </p:spTree>
    <p:extLst>
      <p:ext uri="{BB962C8B-B14F-4D97-AF65-F5344CB8AC3E}">
        <p14:creationId xmlns:p14="http://schemas.microsoft.com/office/powerpoint/2010/main" val="3234878881"/>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_and_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4947" y="1241427"/>
            <a:ext cx="10972800" cy="4632901"/>
          </a:xfrm>
        </p:spPr>
        <p:txBody>
          <a:bodyPr lIns="0" tIns="0" rIns="0" bIns="0">
            <a:normAutofit/>
          </a:bodyPr>
          <a:lstStyle>
            <a:lvl1pPr>
              <a:spcBef>
                <a:spcPts val="133"/>
              </a:spcBef>
              <a:spcAft>
                <a:spcPts val="133"/>
              </a:spcAft>
              <a:defRPr sz="2400">
                <a:solidFill>
                  <a:schemeClr val="bg2"/>
                </a:solidFill>
                <a:latin typeface="Museo Sans For Dell" pitchFamily="2" charset="0"/>
              </a:defRPr>
            </a:lvl1pPr>
            <a:lvl2pPr>
              <a:spcBef>
                <a:spcPts val="133"/>
              </a:spcBef>
              <a:spcAft>
                <a:spcPts val="133"/>
              </a:spcAft>
              <a:buFont typeface="Museo Sans For Dell" pitchFamily="2" charset="0"/>
              <a:buChar char="–"/>
              <a:defRPr sz="2133">
                <a:solidFill>
                  <a:schemeClr val="bg2"/>
                </a:solidFill>
                <a:latin typeface="Museo Sans For Dell" pitchFamily="2" charset="0"/>
              </a:defRPr>
            </a:lvl2pPr>
            <a:lvl3pPr>
              <a:spcBef>
                <a:spcPts val="133"/>
              </a:spcBef>
              <a:spcAft>
                <a:spcPts val="133"/>
              </a:spcAft>
              <a:defRPr sz="1867">
                <a:solidFill>
                  <a:schemeClr val="bg2"/>
                </a:solidFill>
                <a:latin typeface="Museo Sans For Dell" pitchFamily="2" charset="0"/>
              </a:defRPr>
            </a:lvl3pPr>
            <a:lvl4pPr>
              <a:spcBef>
                <a:spcPts val="133"/>
              </a:spcBef>
              <a:spcAft>
                <a:spcPts val="133"/>
              </a:spcAft>
              <a:defRPr sz="1600" baseline="0">
                <a:solidFill>
                  <a:schemeClr val="bg2"/>
                </a:solidFill>
                <a:latin typeface="Museo Sans For Dell" pitchFamily="2" charset="0"/>
              </a:defRPr>
            </a:lvl4pPr>
            <a:lvl5pPr>
              <a:spcBef>
                <a:spcPts val="133"/>
              </a:spcBef>
              <a:spcAft>
                <a:spcPts val="133"/>
              </a:spcAft>
              <a:buClr>
                <a:schemeClr val="accent1"/>
              </a:buClr>
              <a:defRPr sz="1467">
                <a:solidFill>
                  <a:schemeClr val="bg2"/>
                </a:solidFill>
                <a:latin typeface="Museo Sans For Dell" pitchFamily="2"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13" name="Slide Number Placeholder 13"/>
          <p:cNvSpPr>
            <a:spLocks noGrp="1"/>
          </p:cNvSpPr>
          <p:nvPr>
            <p:ph type="sldNum" sz="quarter" idx="4"/>
          </p:nvPr>
        </p:nvSpPr>
        <p:spPr>
          <a:xfrm>
            <a:off x="279748" y="6331302"/>
            <a:ext cx="609600" cy="366183"/>
          </a:xfrm>
          <a:prstGeom prst="rect">
            <a:avLst/>
          </a:prstGeom>
        </p:spPr>
        <p:txBody>
          <a:bodyPr vert="horz" lIns="91436" tIns="45718" rIns="91436" bIns="45718" rtlCol="0" anchor="ctr"/>
          <a:lstStyle>
            <a:lvl1pPr algn="r">
              <a:defRPr sz="1067">
                <a:solidFill>
                  <a:schemeClr val="tx1">
                    <a:tint val="75000"/>
                  </a:schemeClr>
                </a:solidFill>
              </a:defRPr>
            </a:lvl1pPr>
          </a:lstStyle>
          <a:p>
            <a:fld id="{CC9A9FFC-C3F9-4523-895C-606DF81793ED}" type="slidenum">
              <a:rPr lang="en-US" smtClean="0">
                <a:solidFill>
                  <a:srgbClr val="444444">
                    <a:tint val="75000"/>
                  </a:srgbClr>
                </a:solidFill>
              </a:rPr>
              <a:pPr/>
              <a:t>‹#›</a:t>
            </a:fld>
            <a:endParaRPr lang="en-US">
              <a:solidFill>
                <a:srgbClr val="444444">
                  <a:tint val="75000"/>
                </a:srgbClr>
              </a:solidFill>
            </a:endParaRPr>
          </a:p>
        </p:txBody>
      </p:sp>
    </p:spTree>
    <p:extLst>
      <p:ext uri="{BB962C8B-B14F-4D97-AF65-F5344CB8AC3E}">
        <p14:creationId xmlns:p14="http://schemas.microsoft.com/office/powerpoint/2010/main" val="3320093358"/>
      </p:ext>
    </p:extLst>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6204328" y="1241427"/>
            <a:ext cx="5364480" cy="4632901"/>
          </a:xfrm>
        </p:spPr>
        <p:txBody>
          <a:bodyPr wrap="square" lIns="0" tIns="0" rIns="0" bIns="0">
            <a:normAutofit/>
          </a:bodyPr>
          <a:lstStyle>
            <a:lvl1pPr>
              <a:spcBef>
                <a:spcPts val="133"/>
              </a:spcBef>
              <a:defRPr sz="2400" b="0">
                <a:solidFill>
                  <a:schemeClr val="bg2"/>
                </a:solidFill>
                <a:latin typeface="Museo Sans For Dell" pitchFamily="2" charset="0"/>
              </a:defRPr>
            </a:lvl1pPr>
            <a:lvl2pPr marL="766177" indent="-309011">
              <a:spcBef>
                <a:spcPts val="133"/>
              </a:spcBef>
              <a:defRPr sz="2133" b="0">
                <a:solidFill>
                  <a:schemeClr val="bg2"/>
                </a:solidFill>
                <a:latin typeface="Museo Sans For Dell" pitchFamily="2" charset="0"/>
              </a:defRPr>
            </a:lvl2pPr>
            <a:lvl3pPr>
              <a:spcBef>
                <a:spcPts val="133"/>
              </a:spcBef>
              <a:defRPr sz="1867" b="0">
                <a:solidFill>
                  <a:schemeClr val="bg2"/>
                </a:solidFill>
                <a:latin typeface="Museo Sans For Dell" pitchFamily="2" charset="0"/>
              </a:defRPr>
            </a:lvl3pPr>
            <a:lvl4pPr>
              <a:defRPr sz="2400" b="0">
                <a:solidFill>
                  <a:schemeClr val="bg2"/>
                </a:solidFill>
                <a:latin typeface="Museo Sans For Dell" pitchFamily="2" charset="0"/>
              </a:defRPr>
            </a:lvl4pPr>
            <a:lvl5pPr>
              <a:defRPr sz="2400" b="0">
                <a:solidFill>
                  <a:schemeClr val="bg2"/>
                </a:solidFill>
                <a:latin typeface="Museo Sans For Dell" pitchFamily="2"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10" name="Content Placeholder 2"/>
          <p:cNvSpPr>
            <a:spLocks noGrp="1"/>
          </p:cNvSpPr>
          <p:nvPr>
            <p:ph sz="half" idx="11"/>
          </p:nvPr>
        </p:nvSpPr>
        <p:spPr>
          <a:xfrm>
            <a:off x="586317" y="1241427"/>
            <a:ext cx="5364480" cy="4632901"/>
          </a:xfrm>
        </p:spPr>
        <p:txBody>
          <a:bodyPr wrap="square" lIns="0" tIns="0" rIns="0" bIns="0">
            <a:normAutofit/>
          </a:bodyPr>
          <a:lstStyle>
            <a:lvl1pPr>
              <a:spcBef>
                <a:spcPts val="133"/>
              </a:spcBef>
              <a:defRPr sz="2400" b="0">
                <a:solidFill>
                  <a:schemeClr val="bg2"/>
                </a:solidFill>
                <a:latin typeface="Museo Sans For Dell" pitchFamily="2" charset="0"/>
              </a:defRPr>
            </a:lvl1pPr>
            <a:lvl2pPr marL="766177" indent="-309011">
              <a:spcBef>
                <a:spcPts val="133"/>
              </a:spcBef>
              <a:defRPr sz="2133" b="0">
                <a:solidFill>
                  <a:schemeClr val="bg2"/>
                </a:solidFill>
                <a:latin typeface="Museo Sans For Dell" pitchFamily="2" charset="0"/>
              </a:defRPr>
            </a:lvl2pPr>
            <a:lvl3pPr>
              <a:spcBef>
                <a:spcPts val="133"/>
              </a:spcBef>
              <a:defRPr sz="1867" b="0">
                <a:solidFill>
                  <a:schemeClr val="bg2"/>
                </a:solidFill>
                <a:latin typeface="Museo Sans For Dell" pitchFamily="2" charset="0"/>
              </a:defRPr>
            </a:lvl3pPr>
            <a:lvl4pPr>
              <a:defRPr sz="2400" b="0">
                <a:solidFill>
                  <a:schemeClr val="bg2"/>
                </a:solidFill>
                <a:latin typeface="Museo Sans For Dell" pitchFamily="2" charset="0"/>
              </a:defRPr>
            </a:lvl4pPr>
            <a:lvl5pPr>
              <a:defRPr sz="2400" b="0">
                <a:solidFill>
                  <a:schemeClr val="bg2"/>
                </a:solidFill>
                <a:latin typeface="Museo Sans For Dell" pitchFamily="2"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15" name="Title 1"/>
          <p:cNvSpPr>
            <a:spLocks noGrp="1"/>
          </p:cNvSpPr>
          <p:nvPr>
            <p:ph type="title" hasCustomPrompt="1"/>
          </p:nvPr>
        </p:nvSpPr>
        <p:spPr>
          <a:xfrm>
            <a:off x="567872" y="261563"/>
            <a:ext cx="10985501" cy="886397"/>
          </a:xfrm>
        </p:spPr>
        <p:txBody>
          <a:bodyPr wrap="square" anchor="t"/>
          <a:lstStyle>
            <a:lvl1pPr>
              <a:lnSpc>
                <a:spcPct val="90000"/>
              </a:lnSpc>
              <a:defRPr sz="3200" b="0">
                <a:solidFill>
                  <a:schemeClr val="accent5"/>
                </a:solidFill>
                <a:latin typeface="Museo For Dell" pitchFamily="2" charset="0"/>
              </a:defRPr>
            </a:lvl1pPr>
          </a:lstStyle>
          <a:p>
            <a:r>
              <a:rPr lang="en-US"/>
              <a:t>Click to edit Master title style</a:t>
            </a:r>
            <a:br>
              <a:rPr lang="en-US"/>
            </a:br>
            <a:endParaRPr lang="en-US"/>
          </a:p>
        </p:txBody>
      </p:sp>
      <p:sp>
        <p:nvSpPr>
          <p:cNvPr id="13" name="Slide Number Placeholder 13"/>
          <p:cNvSpPr>
            <a:spLocks noGrp="1"/>
          </p:cNvSpPr>
          <p:nvPr>
            <p:ph type="sldNum" sz="quarter" idx="4"/>
          </p:nvPr>
        </p:nvSpPr>
        <p:spPr>
          <a:xfrm>
            <a:off x="279748" y="6331302"/>
            <a:ext cx="609600" cy="366183"/>
          </a:xfrm>
          <a:prstGeom prst="rect">
            <a:avLst/>
          </a:prstGeom>
        </p:spPr>
        <p:txBody>
          <a:bodyPr vert="horz" lIns="91436" tIns="45718" rIns="91436" bIns="45718" rtlCol="0" anchor="ctr"/>
          <a:lstStyle>
            <a:lvl1pPr algn="r">
              <a:defRPr sz="1067">
                <a:solidFill>
                  <a:schemeClr val="tx1">
                    <a:tint val="75000"/>
                  </a:schemeClr>
                </a:solidFill>
              </a:defRPr>
            </a:lvl1pPr>
          </a:lstStyle>
          <a:p>
            <a:fld id="{CC9A9FFC-C3F9-4523-895C-606DF81793ED}" type="slidenum">
              <a:rPr lang="en-US" smtClean="0">
                <a:solidFill>
                  <a:srgbClr val="444444">
                    <a:tint val="75000"/>
                  </a:srgbClr>
                </a:solidFill>
              </a:rPr>
              <a:pPr/>
              <a:t>‹#›</a:t>
            </a:fld>
            <a:endParaRPr lang="en-US">
              <a:solidFill>
                <a:srgbClr val="444444">
                  <a:tint val="75000"/>
                </a:srgbClr>
              </a:solidFill>
            </a:endParaRPr>
          </a:p>
        </p:txBody>
      </p:sp>
    </p:spTree>
    <p:extLst>
      <p:ext uri="{BB962C8B-B14F-4D97-AF65-F5344CB8AC3E}">
        <p14:creationId xmlns:p14="http://schemas.microsoft.com/office/powerpoint/2010/main" val="3234021971"/>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ontent+Photo">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Content Placeholder 2"/>
          <p:cNvSpPr>
            <a:spLocks noGrp="1"/>
          </p:cNvSpPr>
          <p:nvPr>
            <p:ph idx="1" hasCustomPrompt="1"/>
          </p:nvPr>
        </p:nvSpPr>
        <p:spPr>
          <a:xfrm>
            <a:off x="429260" y="1608673"/>
            <a:ext cx="6272155" cy="4028153"/>
          </a:xfrm>
        </p:spPr>
        <p:txBody>
          <a:bodyPr lIns="0" tIns="0" rIns="0" bIns="0"/>
          <a:lstStyle>
            <a:lvl1pPr>
              <a:lnSpc>
                <a:spcPct val="90000"/>
              </a:lnSpc>
              <a:spcBef>
                <a:spcPts val="600"/>
              </a:spcBef>
              <a:spcAft>
                <a:spcPts val="800"/>
              </a:spcAft>
              <a:buClr>
                <a:srgbClr val="007DBA"/>
              </a:buClr>
              <a:defRPr sz="2100">
                <a:solidFill>
                  <a:srgbClr val="101D3A"/>
                </a:solidFill>
              </a:defRPr>
            </a:lvl1pPr>
            <a:lvl2pPr>
              <a:lnSpc>
                <a:spcPct val="90000"/>
              </a:lnSpc>
              <a:spcBef>
                <a:spcPts val="600"/>
              </a:spcBef>
              <a:spcAft>
                <a:spcPts val="800"/>
              </a:spcAft>
              <a:buClr>
                <a:srgbClr val="007DBA"/>
              </a:buClr>
              <a:defRPr sz="2100">
                <a:solidFill>
                  <a:srgbClr val="101D3A"/>
                </a:solidFill>
              </a:defRPr>
            </a:lvl2pPr>
            <a:lvl3pPr>
              <a:lnSpc>
                <a:spcPct val="90000"/>
              </a:lnSpc>
              <a:spcBef>
                <a:spcPts val="600"/>
              </a:spcBef>
              <a:spcAft>
                <a:spcPts val="800"/>
              </a:spcAft>
              <a:buClr>
                <a:srgbClr val="007DBA"/>
              </a:buClr>
              <a:defRPr sz="1800">
                <a:solidFill>
                  <a:srgbClr val="101D3A"/>
                </a:solidFill>
              </a:defRPr>
            </a:lvl3pPr>
            <a:lvl4pPr>
              <a:lnSpc>
                <a:spcPct val="90000"/>
              </a:lnSpc>
              <a:spcBef>
                <a:spcPts val="600"/>
              </a:spcBef>
              <a:spcAft>
                <a:spcPts val="800"/>
              </a:spcAft>
              <a:buClr>
                <a:srgbClr val="007DBA"/>
              </a:buClr>
              <a:defRPr sz="1500">
                <a:solidFill>
                  <a:srgbClr val="101D3A"/>
                </a:solidFill>
              </a:defRPr>
            </a:lvl4pPr>
            <a:lvl5pPr>
              <a:lnSpc>
                <a:spcPct val="90000"/>
              </a:lnSpc>
              <a:spcBef>
                <a:spcPts val="600"/>
              </a:spcBef>
              <a:spcAft>
                <a:spcPts val="800"/>
              </a:spcAft>
              <a:buClr>
                <a:srgbClr val="007DBA"/>
              </a:buClr>
              <a:defRPr sz="1500">
                <a:solidFill>
                  <a:srgbClr val="101D3A"/>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Picture Placeholder 2"/>
          <p:cNvSpPr>
            <a:spLocks noGrp="1"/>
          </p:cNvSpPr>
          <p:nvPr>
            <p:ph type="pic" idx="14" hasCustomPrompt="1"/>
          </p:nvPr>
        </p:nvSpPr>
        <p:spPr>
          <a:xfrm>
            <a:off x="6980501" y="1624471"/>
            <a:ext cx="4800873" cy="4012354"/>
          </a:xfrm>
        </p:spPr>
        <p:txBody>
          <a:bodyPr anchor="ctr" anchorCtr="1"/>
          <a:lstStyle>
            <a:lvl1pPr marL="0" indent="0" algn="ctr">
              <a:buNone/>
              <a:defRPr sz="1400"/>
            </a:lvl1pPr>
            <a:lvl2pPr marL="511786" indent="0">
              <a:buNone/>
              <a:defRPr sz="3100"/>
            </a:lvl2pPr>
            <a:lvl3pPr marL="1023572" indent="0">
              <a:buNone/>
              <a:defRPr sz="2700"/>
            </a:lvl3pPr>
            <a:lvl4pPr marL="1535359" indent="0">
              <a:buNone/>
              <a:defRPr sz="2200"/>
            </a:lvl4pPr>
            <a:lvl5pPr marL="2047145" indent="0">
              <a:buNone/>
              <a:defRPr sz="2200"/>
            </a:lvl5pPr>
            <a:lvl6pPr marL="2558932" indent="0">
              <a:buNone/>
              <a:defRPr sz="2200"/>
            </a:lvl6pPr>
            <a:lvl7pPr marL="3070719" indent="0">
              <a:buNone/>
              <a:defRPr sz="2200"/>
            </a:lvl7pPr>
            <a:lvl8pPr marL="3582505" indent="0">
              <a:buNone/>
              <a:defRPr sz="2200"/>
            </a:lvl8pPr>
            <a:lvl9pPr marL="4094293" indent="0">
              <a:buNone/>
              <a:defRPr sz="2200"/>
            </a:lvl9pPr>
          </a:lstStyle>
          <a:p>
            <a:r>
              <a:rPr lang="en-US"/>
              <a:t>Drag picture to placeholder </a:t>
            </a:r>
            <a:br>
              <a:rPr lang="en-US"/>
            </a:br>
            <a:r>
              <a:rPr lang="en-US"/>
              <a:t>or click icon to add</a:t>
            </a:r>
            <a:br>
              <a:rPr lang="en-US"/>
            </a:br>
            <a:r>
              <a:rPr lang="en-US"/>
              <a:t>(150 DPI PNG file recommended)</a:t>
            </a:r>
          </a:p>
        </p:txBody>
      </p:sp>
      <p:sp>
        <p:nvSpPr>
          <p:cNvPr id="3" name="Slide Number Placeholder 2"/>
          <p:cNvSpPr>
            <a:spLocks noGrp="1"/>
          </p:cNvSpPr>
          <p:nvPr>
            <p:ph type="sldNum" sz="quarter" idx="16"/>
          </p:nvPr>
        </p:nvSpPr>
        <p:spPr/>
        <p:txBody>
          <a:bodyPr/>
          <a:lstStyle/>
          <a:p>
            <a:fld id="{23750D03-48AD-2741-AECD-41D901562598}" type="slidenum">
              <a:rPr lang="en-US" smtClean="0"/>
              <a:pPr/>
              <a:t>‹#›</a:t>
            </a:fld>
            <a:endParaRPr lang="en-US"/>
          </a:p>
        </p:txBody>
      </p:sp>
      <p:sp>
        <p:nvSpPr>
          <p:cNvPr id="4" name="Title 3"/>
          <p:cNvSpPr>
            <a:spLocks noGrp="1"/>
          </p:cNvSpPr>
          <p:nvPr>
            <p:ph type="title"/>
          </p:nvPr>
        </p:nvSpPr>
        <p:spPr/>
        <p:txBody>
          <a:bodyPr/>
          <a:lstStyle>
            <a:lvl1pPr>
              <a:defRPr baseline="0">
                <a:solidFill>
                  <a:srgbClr val="006A96"/>
                </a:solidFill>
              </a:defRPr>
            </a:lvl1pPr>
          </a:lstStyle>
          <a:p>
            <a:r>
              <a:rPr lang="en-US"/>
              <a:t>Click to edit Master title style</a:t>
            </a:r>
          </a:p>
        </p:txBody>
      </p:sp>
    </p:spTree>
    <p:extLst>
      <p:ext uri="{BB962C8B-B14F-4D97-AF65-F5344CB8AC3E}">
        <p14:creationId xmlns:p14="http://schemas.microsoft.com/office/powerpoint/2010/main" val="14708153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6204328" y="1237790"/>
            <a:ext cx="5364480" cy="2888167"/>
          </a:xfrm>
        </p:spPr>
        <p:txBody>
          <a:bodyPr wrap="square" lIns="0" tIns="0" rIns="0" bIns="0">
            <a:normAutofit/>
          </a:bodyPr>
          <a:lstStyle>
            <a:lvl1pPr>
              <a:spcBef>
                <a:spcPts val="133"/>
              </a:spcBef>
              <a:defRPr sz="2400" b="0">
                <a:solidFill>
                  <a:schemeClr val="bg2"/>
                </a:solidFill>
                <a:latin typeface="Museo Sans For Dell" pitchFamily="2" charset="0"/>
              </a:defRPr>
            </a:lvl1pPr>
            <a:lvl2pPr marL="766177" indent="-309011">
              <a:spcBef>
                <a:spcPts val="133"/>
              </a:spcBef>
              <a:defRPr sz="2133" b="0">
                <a:solidFill>
                  <a:schemeClr val="bg2"/>
                </a:solidFill>
                <a:latin typeface="Museo Sans For Dell" pitchFamily="2" charset="0"/>
              </a:defRPr>
            </a:lvl2pPr>
            <a:lvl3pPr>
              <a:spcBef>
                <a:spcPts val="133"/>
              </a:spcBef>
              <a:defRPr sz="1867" b="0">
                <a:solidFill>
                  <a:schemeClr val="bg2"/>
                </a:solidFill>
                <a:latin typeface="Museo Sans For Dell" pitchFamily="2" charset="0"/>
              </a:defRPr>
            </a:lvl3pPr>
            <a:lvl4pPr>
              <a:defRPr sz="2400" b="0">
                <a:solidFill>
                  <a:schemeClr val="bg2"/>
                </a:solidFill>
                <a:latin typeface="Museo Sans For Dell" pitchFamily="2" charset="0"/>
              </a:defRPr>
            </a:lvl4pPr>
            <a:lvl5pPr>
              <a:defRPr sz="2400" b="0">
                <a:solidFill>
                  <a:schemeClr val="bg2"/>
                </a:solidFill>
                <a:latin typeface="Museo Sans For Dell" pitchFamily="2"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10" name="Content Placeholder 2"/>
          <p:cNvSpPr>
            <a:spLocks noGrp="1"/>
          </p:cNvSpPr>
          <p:nvPr>
            <p:ph sz="half" idx="11"/>
          </p:nvPr>
        </p:nvSpPr>
        <p:spPr>
          <a:xfrm>
            <a:off x="586317" y="1237790"/>
            <a:ext cx="5364480" cy="2888167"/>
          </a:xfrm>
        </p:spPr>
        <p:txBody>
          <a:bodyPr wrap="square" lIns="0" tIns="0" rIns="0" bIns="0">
            <a:normAutofit/>
          </a:bodyPr>
          <a:lstStyle>
            <a:lvl1pPr>
              <a:spcBef>
                <a:spcPts val="133"/>
              </a:spcBef>
              <a:defRPr sz="2400" b="0">
                <a:solidFill>
                  <a:schemeClr val="bg2"/>
                </a:solidFill>
                <a:latin typeface="Museo Sans For Dell" pitchFamily="2" charset="0"/>
              </a:defRPr>
            </a:lvl1pPr>
            <a:lvl2pPr marL="766177" indent="-309011">
              <a:spcBef>
                <a:spcPts val="133"/>
              </a:spcBef>
              <a:defRPr sz="2133" b="0">
                <a:solidFill>
                  <a:schemeClr val="bg2"/>
                </a:solidFill>
                <a:latin typeface="Museo Sans For Dell" pitchFamily="2" charset="0"/>
              </a:defRPr>
            </a:lvl2pPr>
            <a:lvl3pPr>
              <a:spcBef>
                <a:spcPts val="133"/>
              </a:spcBef>
              <a:defRPr sz="1867" b="0">
                <a:solidFill>
                  <a:schemeClr val="bg2"/>
                </a:solidFill>
                <a:latin typeface="Museo Sans For Dell" pitchFamily="2" charset="0"/>
              </a:defRPr>
            </a:lvl3pPr>
            <a:lvl4pPr>
              <a:defRPr sz="2400" b="0">
                <a:solidFill>
                  <a:schemeClr val="bg2"/>
                </a:solidFill>
                <a:latin typeface="Museo Sans For Dell" pitchFamily="2" charset="0"/>
              </a:defRPr>
            </a:lvl4pPr>
            <a:lvl5pPr>
              <a:defRPr sz="2400" b="0">
                <a:solidFill>
                  <a:schemeClr val="bg2"/>
                </a:solidFill>
                <a:latin typeface="Museo Sans For Dell" pitchFamily="2"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quarter" idx="12"/>
          </p:nvPr>
        </p:nvSpPr>
        <p:spPr>
          <a:xfrm>
            <a:off x="579969" y="4270917"/>
            <a:ext cx="11017251" cy="1603411"/>
          </a:xfrm>
        </p:spPr>
        <p:txBody>
          <a:bodyPr>
            <a:normAutofit/>
          </a:bodyPr>
          <a:lstStyle>
            <a:lvl1pPr>
              <a:defRPr sz="2133"/>
            </a:lvl1pPr>
            <a:lvl2pPr>
              <a:defRPr sz="1867"/>
            </a:lvl2pPr>
            <a:lvl3pPr>
              <a:defRPr sz="1467"/>
            </a:lvl3pPr>
            <a:lvl4pPr>
              <a:defRPr sz="1467"/>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567872" y="261563"/>
            <a:ext cx="10985501" cy="886397"/>
          </a:xfrm>
        </p:spPr>
        <p:txBody>
          <a:bodyPr wrap="square" anchor="t"/>
          <a:lstStyle>
            <a:lvl1pPr>
              <a:lnSpc>
                <a:spcPct val="90000"/>
              </a:lnSpc>
              <a:defRPr sz="3200" b="0">
                <a:solidFill>
                  <a:schemeClr val="accent5"/>
                </a:solidFill>
                <a:latin typeface="Museo For Dell" pitchFamily="2" charset="0"/>
              </a:defRPr>
            </a:lvl1pPr>
          </a:lstStyle>
          <a:p>
            <a:r>
              <a:rPr lang="en-US"/>
              <a:t>Click to edit Master title style</a:t>
            </a:r>
            <a:br>
              <a:rPr lang="en-US"/>
            </a:br>
            <a:endParaRPr lang="en-US"/>
          </a:p>
        </p:txBody>
      </p:sp>
      <p:sp>
        <p:nvSpPr>
          <p:cNvPr id="16" name="Slide Number Placeholder 13"/>
          <p:cNvSpPr>
            <a:spLocks noGrp="1"/>
          </p:cNvSpPr>
          <p:nvPr>
            <p:ph type="sldNum" sz="quarter" idx="4"/>
          </p:nvPr>
        </p:nvSpPr>
        <p:spPr>
          <a:xfrm>
            <a:off x="279748" y="6331302"/>
            <a:ext cx="609600" cy="366183"/>
          </a:xfrm>
          <a:prstGeom prst="rect">
            <a:avLst/>
          </a:prstGeom>
        </p:spPr>
        <p:txBody>
          <a:bodyPr vert="horz" lIns="91436" tIns="45718" rIns="91436" bIns="45718" rtlCol="0" anchor="ctr"/>
          <a:lstStyle>
            <a:lvl1pPr algn="r">
              <a:defRPr sz="1067">
                <a:solidFill>
                  <a:schemeClr val="tx1">
                    <a:tint val="75000"/>
                  </a:schemeClr>
                </a:solidFill>
              </a:defRPr>
            </a:lvl1pPr>
          </a:lstStyle>
          <a:p>
            <a:fld id="{CC9A9FFC-C3F9-4523-895C-606DF81793ED}" type="slidenum">
              <a:rPr lang="en-US" smtClean="0">
                <a:solidFill>
                  <a:srgbClr val="444444">
                    <a:tint val="75000"/>
                  </a:srgbClr>
                </a:solidFill>
              </a:rPr>
              <a:pPr/>
              <a:t>‹#›</a:t>
            </a:fld>
            <a:endParaRPr lang="en-US">
              <a:solidFill>
                <a:srgbClr val="444444">
                  <a:tint val="75000"/>
                </a:srgbClr>
              </a:solidFill>
            </a:endParaRPr>
          </a:p>
        </p:txBody>
      </p:sp>
    </p:spTree>
    <p:extLst>
      <p:ext uri="{BB962C8B-B14F-4D97-AF65-F5344CB8AC3E}">
        <p14:creationId xmlns:p14="http://schemas.microsoft.com/office/powerpoint/2010/main" val="3745354864"/>
      </p:ext>
    </p:extLst>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_Only">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67872" y="261563"/>
            <a:ext cx="10985501" cy="886397"/>
          </a:xfrm>
        </p:spPr>
        <p:txBody>
          <a:bodyPr wrap="square" anchor="t"/>
          <a:lstStyle>
            <a:lvl1pPr>
              <a:lnSpc>
                <a:spcPct val="90000"/>
              </a:lnSpc>
              <a:defRPr sz="3200" b="0">
                <a:solidFill>
                  <a:schemeClr val="accent5"/>
                </a:solidFill>
                <a:latin typeface="Museo For Dell" pitchFamily="2" charset="0"/>
              </a:defRPr>
            </a:lvl1pPr>
          </a:lstStyle>
          <a:p>
            <a:r>
              <a:rPr lang="en-US"/>
              <a:t>Click to edit Master title style</a:t>
            </a:r>
            <a:br>
              <a:rPr lang="en-US"/>
            </a:br>
            <a:endParaRPr lang="en-US"/>
          </a:p>
        </p:txBody>
      </p:sp>
      <p:sp>
        <p:nvSpPr>
          <p:cNvPr id="9" name="Slide Number Placeholder 13"/>
          <p:cNvSpPr>
            <a:spLocks noGrp="1"/>
          </p:cNvSpPr>
          <p:nvPr>
            <p:ph type="sldNum" sz="quarter" idx="4"/>
          </p:nvPr>
        </p:nvSpPr>
        <p:spPr>
          <a:xfrm>
            <a:off x="279748" y="6331302"/>
            <a:ext cx="609600" cy="366183"/>
          </a:xfrm>
          <a:prstGeom prst="rect">
            <a:avLst/>
          </a:prstGeom>
        </p:spPr>
        <p:txBody>
          <a:bodyPr vert="horz" lIns="91436" tIns="45718" rIns="91436" bIns="45718" rtlCol="0" anchor="ctr"/>
          <a:lstStyle>
            <a:lvl1pPr algn="r">
              <a:defRPr sz="1067">
                <a:solidFill>
                  <a:schemeClr val="tx1">
                    <a:tint val="75000"/>
                  </a:schemeClr>
                </a:solidFill>
              </a:defRPr>
            </a:lvl1pPr>
          </a:lstStyle>
          <a:p>
            <a:fld id="{CC9A9FFC-C3F9-4523-895C-606DF81793ED}" type="slidenum">
              <a:rPr lang="en-US" smtClean="0">
                <a:solidFill>
                  <a:srgbClr val="444444">
                    <a:tint val="75000"/>
                  </a:srgbClr>
                </a:solidFill>
              </a:rPr>
              <a:pPr/>
              <a:t>‹#›</a:t>
            </a:fld>
            <a:endParaRPr lang="en-US">
              <a:solidFill>
                <a:srgbClr val="444444">
                  <a:tint val="75000"/>
                </a:srgbClr>
              </a:solidFill>
            </a:endParaRPr>
          </a:p>
        </p:txBody>
      </p:sp>
    </p:spTree>
    <p:extLst>
      <p:ext uri="{BB962C8B-B14F-4D97-AF65-F5344CB8AC3E}">
        <p14:creationId xmlns:p14="http://schemas.microsoft.com/office/powerpoint/2010/main" val="370877772"/>
      </p:ext>
    </p:extLst>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3_Title_and_Content_Blue_Background">
    <p:bg>
      <p:bgPr>
        <a:solidFill>
          <a:srgbClr val="0085C3"/>
        </a:solidFill>
        <a:effectLst/>
      </p:bgPr>
    </p:bg>
    <p:spTree>
      <p:nvGrpSpPr>
        <p:cNvPr id="1" name=""/>
        <p:cNvGrpSpPr/>
        <p:nvPr/>
      </p:nvGrpSpPr>
      <p:grpSpPr>
        <a:xfrm>
          <a:off x="0" y="0"/>
          <a:ext cx="0" cy="0"/>
          <a:chOff x="0" y="0"/>
          <a:chExt cx="0" cy="0"/>
        </a:xfrm>
      </p:grpSpPr>
      <p:sp>
        <p:nvSpPr>
          <p:cNvPr id="16" name="TextBox 3"/>
          <p:cNvSpPr txBox="1"/>
          <p:nvPr userDrawn="1"/>
        </p:nvSpPr>
        <p:spPr bwMode="black">
          <a:xfrm>
            <a:off x="7256813" y="6436644"/>
            <a:ext cx="3657600" cy="164212"/>
          </a:xfrm>
          <a:prstGeom prst="rect">
            <a:avLst/>
          </a:prstGeom>
          <a:noFill/>
        </p:spPr>
        <p:txBody>
          <a:bodyPr lIns="0" tIns="0" rIns="0" bIns="0">
            <a:prstTxWarp prst="textNoShape">
              <a:avLst/>
            </a:prstTxWarp>
            <a:spAutoFit/>
          </a:bodyPr>
          <a:lstStyle/>
          <a:p>
            <a:pPr algn="r" defTabSz="1219110" fontAlgn="auto"/>
            <a:r>
              <a:rPr lang="en-US" sz="1067">
                <a:solidFill>
                  <a:srgbClr val="FFFFFF"/>
                </a:solidFill>
                <a:latin typeface="Museo Sans For Dell"/>
              </a:rPr>
              <a:t>Digital Business Services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27645" y="6263781"/>
            <a:ext cx="503339" cy="503339"/>
          </a:xfrm>
          <a:prstGeom prst="rect">
            <a:avLst/>
          </a:prstGeom>
        </p:spPr>
      </p:pic>
      <p:sp>
        <p:nvSpPr>
          <p:cNvPr id="12" name="Title 1"/>
          <p:cNvSpPr>
            <a:spLocks noGrp="1"/>
          </p:cNvSpPr>
          <p:nvPr>
            <p:ph type="ctrTitle"/>
          </p:nvPr>
        </p:nvSpPr>
        <p:spPr>
          <a:xfrm>
            <a:off x="609600" y="609600"/>
            <a:ext cx="3657600" cy="1790133"/>
          </a:xfrm>
          <a:prstGeom prst="roundRect">
            <a:avLst>
              <a:gd name="adj" fmla="val 2750"/>
            </a:avLst>
          </a:prstGeom>
          <a:solidFill>
            <a:schemeClr val="tx2"/>
          </a:solidFill>
          <a:ln w="9525"/>
        </p:spPr>
        <p:txBody>
          <a:bodyPr/>
          <a:lstStyle/>
          <a:p>
            <a:r>
              <a:rPr lang="en-US">
                <a:latin typeface="Museo For Dell" charset="0"/>
              </a:rPr>
              <a:t>Click to edit Master title style</a:t>
            </a:r>
            <a:endParaRPr lang="en-US">
              <a:latin typeface="Museo For Dell" charset="0"/>
              <a:ea typeface="Museo For Dell" charset="0"/>
            </a:endParaRPr>
          </a:p>
        </p:txBody>
      </p:sp>
      <p:sp>
        <p:nvSpPr>
          <p:cNvPr id="14" name="Content Placeholder 2"/>
          <p:cNvSpPr>
            <a:spLocks noGrp="1"/>
          </p:cNvSpPr>
          <p:nvPr>
            <p:ph sz="half" idx="4294967295"/>
          </p:nvPr>
        </p:nvSpPr>
        <p:spPr>
          <a:xfrm>
            <a:off x="4531060" y="685803"/>
            <a:ext cx="7547237" cy="5100884"/>
          </a:xfrm>
        </p:spPr>
        <p:txBody>
          <a:bodyPr>
            <a:noAutofit/>
          </a:bodyPr>
          <a:lstStyle/>
          <a:p>
            <a:pPr lvl="0">
              <a:buClr>
                <a:schemeClr val="tx2"/>
              </a:buClr>
            </a:pPr>
            <a:r>
              <a:rPr lang="en-US" sz="2933">
                <a:solidFill>
                  <a:schemeClr val="tx2"/>
                </a:solidFill>
                <a:latin typeface="Museo Sans For Dell" charset="0"/>
              </a:rPr>
              <a:t>Click to edit Master text styles</a:t>
            </a:r>
          </a:p>
          <a:p>
            <a:pPr lvl="1">
              <a:buClr>
                <a:schemeClr val="tx2"/>
              </a:buClr>
            </a:pPr>
            <a:r>
              <a:rPr lang="en-US" sz="2933">
                <a:solidFill>
                  <a:schemeClr val="tx2"/>
                </a:solidFill>
                <a:latin typeface="Museo Sans For Dell" charset="0"/>
              </a:rPr>
              <a:t>Second level</a:t>
            </a:r>
          </a:p>
          <a:p>
            <a:pPr lvl="2">
              <a:buClr>
                <a:schemeClr val="tx2"/>
              </a:buClr>
            </a:pPr>
            <a:r>
              <a:rPr lang="en-US" sz="2933">
                <a:solidFill>
                  <a:schemeClr val="tx2"/>
                </a:solidFill>
                <a:latin typeface="Museo Sans For Dell" charset="0"/>
              </a:rPr>
              <a:t>Third level</a:t>
            </a:r>
          </a:p>
          <a:p>
            <a:pPr lvl="3">
              <a:buClr>
                <a:schemeClr val="tx2"/>
              </a:buClr>
            </a:pPr>
            <a:r>
              <a:rPr lang="en-US" sz="2933">
                <a:solidFill>
                  <a:schemeClr val="tx2"/>
                </a:solidFill>
                <a:latin typeface="Museo Sans For Dell" charset="0"/>
              </a:rPr>
              <a:t>Fourth level</a:t>
            </a:r>
          </a:p>
          <a:p>
            <a:pPr lvl="4">
              <a:buClr>
                <a:schemeClr val="tx2"/>
              </a:buClr>
            </a:pPr>
            <a:r>
              <a:rPr lang="en-US" sz="2933">
                <a:solidFill>
                  <a:schemeClr val="tx2"/>
                </a:solidFill>
                <a:latin typeface="Museo Sans For Dell" charset="0"/>
              </a:rPr>
              <a:t>Fifth level</a:t>
            </a:r>
            <a:endParaRPr lang="en-US" sz="2933">
              <a:solidFill>
                <a:schemeClr val="tx2"/>
              </a:solidFill>
              <a:latin typeface="Museo Sans For Dell" charset="0"/>
              <a:ea typeface="Museo Sans For Dell" charset="0"/>
            </a:endParaRPr>
          </a:p>
        </p:txBody>
      </p:sp>
    </p:spTree>
    <p:extLst>
      <p:ext uri="{BB962C8B-B14F-4D97-AF65-F5344CB8AC3E}">
        <p14:creationId xmlns:p14="http://schemas.microsoft.com/office/powerpoint/2010/main" val="3823590650"/>
      </p:ext>
    </p:extLst>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8_Title_and_Content_Blue_Background">
    <p:bg>
      <p:bgPr>
        <a:solidFill>
          <a:srgbClr val="0085C3"/>
        </a:solidFill>
        <a:effectLst/>
      </p:bgPr>
    </p:bg>
    <p:spTree>
      <p:nvGrpSpPr>
        <p:cNvPr id="1" name=""/>
        <p:cNvGrpSpPr/>
        <p:nvPr/>
      </p:nvGrpSpPr>
      <p:grpSpPr>
        <a:xfrm>
          <a:off x="0" y="0"/>
          <a:ext cx="0" cy="0"/>
          <a:chOff x="0" y="0"/>
          <a:chExt cx="0" cy="0"/>
        </a:xfrm>
      </p:grpSpPr>
      <p:sp>
        <p:nvSpPr>
          <p:cNvPr id="14" name="Title 1"/>
          <p:cNvSpPr txBox="1">
            <a:spLocks/>
          </p:cNvSpPr>
          <p:nvPr userDrawn="1"/>
        </p:nvSpPr>
        <p:spPr bwMode="auto">
          <a:xfrm>
            <a:off x="-1246458" y="3582639"/>
            <a:ext cx="7210340" cy="4318748"/>
          </a:xfrm>
          <a:prstGeom prst="roundRect">
            <a:avLst>
              <a:gd name="adj" fmla="val 2752"/>
            </a:avLst>
          </a:prstGeom>
          <a:noFill/>
          <a:ln w="25400" cap="flat" cmpd="sng" algn="ctr">
            <a:solidFill>
              <a:schemeClr val="tx2"/>
            </a:solidFill>
            <a:prstDash val="solid"/>
            <a:miter lim="800000"/>
            <a:headEnd/>
            <a:tailEnd/>
          </a:ln>
          <a:effectLst/>
        </p:spPr>
        <p:txBody>
          <a:bodyPr vert="horz" wrap="square" lIns="304784" tIns="304784" rIns="304784" bIns="304784" numCol="1" anchor="b" anchorCtr="0" compatLnSpc="1">
            <a:prstTxWarp prst="textNoShape">
              <a:avLst/>
            </a:prstTxWarp>
            <a:normAutofit/>
          </a:bodyPr>
          <a:lstStyle>
            <a:lvl1pPr algn="l" rtl="0" eaLnBrk="1" fontAlgn="base" hangingPunct="1">
              <a:lnSpc>
                <a:spcPct val="90000"/>
              </a:lnSpc>
              <a:spcBef>
                <a:spcPct val="0"/>
              </a:spcBef>
              <a:spcAft>
                <a:spcPct val="0"/>
              </a:spcAft>
              <a:defRPr sz="2800" b="0" cap="none" baseline="0">
                <a:solidFill>
                  <a:schemeClr val="tx2"/>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r" defTabSz="1219110"/>
            <a:endParaRPr lang="en-US" sz="3733">
              <a:solidFill>
                <a:srgbClr val="FFFFFF"/>
              </a:solidFill>
            </a:endParaRPr>
          </a:p>
        </p:txBody>
      </p:sp>
      <p:sp>
        <p:nvSpPr>
          <p:cNvPr id="2" name="Title 1"/>
          <p:cNvSpPr>
            <a:spLocks noGrp="1"/>
          </p:cNvSpPr>
          <p:nvPr>
            <p:ph type="title" hasCustomPrompt="1"/>
          </p:nvPr>
        </p:nvSpPr>
        <p:spPr>
          <a:xfrm>
            <a:off x="2526793" y="3804995"/>
            <a:ext cx="3534519" cy="443198"/>
          </a:xfrm>
        </p:spPr>
        <p:txBody>
          <a:bodyPr wrap="square" anchor="t"/>
          <a:lstStyle>
            <a:lvl1pPr>
              <a:lnSpc>
                <a:spcPct val="90000"/>
              </a:lnSpc>
              <a:defRPr sz="3200" b="0">
                <a:solidFill>
                  <a:schemeClr val="tx2"/>
                </a:solidFill>
                <a:latin typeface="Museo For Dell" pitchFamily="2" charset="0"/>
              </a:defRPr>
            </a:lvl1pPr>
          </a:lstStyle>
          <a:p>
            <a:r>
              <a:rPr lang="en-US"/>
              <a:t>Thank you</a:t>
            </a:r>
          </a:p>
        </p:txBody>
      </p:sp>
      <p:sp>
        <p:nvSpPr>
          <p:cNvPr id="16" name="TextBox 3"/>
          <p:cNvSpPr txBox="1"/>
          <p:nvPr userDrawn="1"/>
        </p:nvSpPr>
        <p:spPr bwMode="black">
          <a:xfrm>
            <a:off x="7256813" y="6436644"/>
            <a:ext cx="3657600" cy="164212"/>
          </a:xfrm>
          <a:prstGeom prst="rect">
            <a:avLst/>
          </a:prstGeom>
          <a:noFill/>
        </p:spPr>
        <p:txBody>
          <a:bodyPr lIns="0" tIns="0" rIns="0" bIns="0">
            <a:prstTxWarp prst="textNoShape">
              <a:avLst/>
            </a:prstTxWarp>
            <a:spAutoFit/>
          </a:bodyPr>
          <a:lstStyle/>
          <a:p>
            <a:pPr algn="r" defTabSz="1219110" fontAlgn="auto"/>
            <a:r>
              <a:rPr lang="en-US" sz="1067">
                <a:solidFill>
                  <a:srgbClr val="FFFFFF"/>
                </a:solidFill>
                <a:latin typeface="Museo Sans For Dell"/>
              </a:rPr>
              <a:t>Digital Business Services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27645" y="6263781"/>
            <a:ext cx="503339" cy="503339"/>
          </a:xfrm>
          <a:prstGeom prst="rect">
            <a:avLst/>
          </a:prstGeom>
        </p:spPr>
      </p:pic>
      <p:sp>
        <p:nvSpPr>
          <p:cNvPr id="12" name="Title 1"/>
          <p:cNvSpPr txBox="1">
            <a:spLocks/>
          </p:cNvSpPr>
          <p:nvPr userDrawn="1"/>
        </p:nvSpPr>
        <p:spPr bwMode="auto">
          <a:xfrm>
            <a:off x="2155449" y="-228600"/>
            <a:ext cx="11061565" cy="5271512"/>
          </a:xfrm>
          <a:prstGeom prst="roundRect">
            <a:avLst>
              <a:gd name="adj" fmla="val 2752"/>
            </a:avLst>
          </a:prstGeom>
          <a:noFill/>
          <a:ln w="25400" cap="flat" cmpd="sng" algn="ctr">
            <a:solidFill>
              <a:schemeClr val="tx2"/>
            </a:solidFill>
            <a:prstDash val="solid"/>
            <a:miter lim="800000"/>
            <a:headEnd/>
            <a:tailEnd/>
          </a:ln>
          <a:effectLst/>
        </p:spPr>
        <p:txBody>
          <a:bodyPr vert="horz" wrap="square" lIns="304784" tIns="304784" rIns="304784" bIns="304784" numCol="1" anchor="b" anchorCtr="0" compatLnSpc="1">
            <a:prstTxWarp prst="textNoShape">
              <a:avLst/>
            </a:prstTxWarp>
            <a:normAutofit/>
          </a:bodyPr>
          <a:lstStyle>
            <a:lvl1pPr algn="l" rtl="0" eaLnBrk="1" fontAlgn="base" hangingPunct="1">
              <a:lnSpc>
                <a:spcPct val="90000"/>
              </a:lnSpc>
              <a:spcBef>
                <a:spcPct val="0"/>
              </a:spcBef>
              <a:spcAft>
                <a:spcPct val="0"/>
              </a:spcAft>
              <a:defRPr sz="2800" b="0" cap="none" baseline="0">
                <a:solidFill>
                  <a:schemeClr val="tx2"/>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r" defTabSz="1219110"/>
            <a:endParaRPr lang="en-US" sz="3733">
              <a:solidFill>
                <a:srgbClr val="FFFFFF"/>
              </a:solidFill>
            </a:endParaRPr>
          </a:p>
        </p:txBody>
      </p:sp>
    </p:spTree>
    <p:extLst>
      <p:ext uri="{BB962C8B-B14F-4D97-AF65-F5344CB8AC3E}">
        <p14:creationId xmlns:p14="http://schemas.microsoft.com/office/powerpoint/2010/main" val="2873870807"/>
      </p:ext>
    </p:extLst>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nten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590996"/>
          </a:xfrm>
        </p:spPr>
        <p:txBody>
          <a:bodyPr/>
          <a:lstStyle>
            <a:lvl1pPr>
              <a:defRPr/>
            </a:lvl1pPr>
          </a:lstStyle>
          <a:p>
            <a:r>
              <a:rPr lang="en-US"/>
              <a:t>Click to edit content page title</a:t>
            </a:r>
          </a:p>
        </p:txBody>
      </p:sp>
    </p:spTree>
    <p:extLst>
      <p:ext uri="{BB962C8B-B14F-4D97-AF65-F5344CB8AC3E}">
        <p14:creationId xmlns:p14="http://schemas.microsoft.com/office/powerpoint/2010/main" val="523388961"/>
      </p:ext>
    </p:extLst>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12127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609600" y="3006503"/>
            <a:ext cx="7950200" cy="679673"/>
          </a:xfrm>
        </p:spPr>
        <p:txBody>
          <a:bodyPr anchor="b" anchorCtr="0">
            <a:spAutoFit/>
          </a:bodyPr>
          <a:lstStyle>
            <a:lvl1pPr algn="l">
              <a:lnSpc>
                <a:spcPts val="5333"/>
              </a:lnSpc>
              <a:defRPr sz="4800" b="0" i="0" smtClean="0">
                <a:solidFill>
                  <a:schemeClr val="bg1"/>
                </a:solidFill>
                <a:latin typeface="Museo For Dell" pitchFamily="2" charset="0"/>
                <a:ea typeface="Museo For Dell" pitchFamily="2" charset="0"/>
              </a:defRPr>
            </a:lvl1pPr>
          </a:lstStyle>
          <a:p>
            <a:r>
              <a:rPr lang="en-US"/>
              <a:t>Click to edit master title style</a:t>
            </a:r>
          </a:p>
        </p:txBody>
      </p:sp>
      <p:sp>
        <p:nvSpPr>
          <p:cNvPr id="361477" name="Text Placeholder 12"/>
          <p:cNvSpPr>
            <a:spLocks noGrp="1"/>
          </p:cNvSpPr>
          <p:nvPr>
            <p:ph type="subTitle" idx="1"/>
          </p:nvPr>
        </p:nvSpPr>
        <p:spPr>
          <a:xfrm>
            <a:off x="609613" y="4165439"/>
            <a:ext cx="7937500" cy="369332"/>
          </a:xfrm>
        </p:spPr>
        <p:txBody>
          <a:bodyPr lIns="0" tIns="0" rIns="0" bIns="0" anchor="t" anchorCtr="0">
            <a:spAutoFit/>
          </a:bodyPr>
          <a:lstStyle>
            <a:lvl1pPr marL="0" indent="0" algn="l">
              <a:buFont typeface="Wingdings" pitchFamily="2" charset="2"/>
              <a:buNone/>
              <a:defRPr sz="2667" b="0" i="0" smtClean="0">
                <a:solidFill>
                  <a:schemeClr val="bg2"/>
                </a:solidFill>
                <a:latin typeface="Museo Sans For Dell" pitchFamily="2" charset="0"/>
                <a:ea typeface="Museo Sans For Dell" pitchFamily="2" charset="0"/>
              </a:defRPr>
            </a:lvl1pPr>
          </a:lstStyle>
          <a:p>
            <a:r>
              <a:rPr lang="en-US"/>
              <a:t>Click to edit Master subtitle style</a:t>
            </a:r>
          </a:p>
        </p:txBody>
      </p:sp>
    </p:spTree>
    <p:extLst>
      <p:ext uri="{BB962C8B-B14F-4D97-AF65-F5344CB8AC3E}">
        <p14:creationId xmlns:p14="http://schemas.microsoft.com/office/powerpoint/2010/main" val="3557344505"/>
      </p:ext>
    </p:extLst>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title</a:t>
            </a:r>
          </a:p>
        </p:txBody>
      </p:sp>
      <p:sp>
        <p:nvSpPr>
          <p:cNvPr id="6" name="Content Placeholder 2"/>
          <p:cNvSpPr>
            <a:spLocks noGrp="1"/>
          </p:cNvSpPr>
          <p:nvPr>
            <p:ph sz="half" idx="1" hasCustomPrompt="1"/>
          </p:nvPr>
        </p:nvSpPr>
        <p:spPr>
          <a:xfrm>
            <a:off x="609600" y="1280160"/>
            <a:ext cx="10972800" cy="1682512"/>
          </a:xfrm>
        </p:spPr>
        <p:txBody>
          <a:bodyPr lIns="0" tIns="0" rIns="0" bIns="0">
            <a:spAutoFit/>
          </a:bodyPr>
          <a:lstStyle>
            <a:lvl1pPr>
              <a:spcBef>
                <a:spcPts val="1600"/>
              </a:spcBef>
              <a:spcAft>
                <a:spcPts val="0"/>
              </a:spcAft>
              <a:buClr>
                <a:schemeClr val="bg1"/>
              </a:buClr>
              <a:buFont typeface="Arial" pitchFamily="34" charset="0"/>
              <a:buChar char="•"/>
              <a:defRPr sz="2667">
                <a:solidFill>
                  <a:schemeClr val="tx1"/>
                </a:solidFill>
                <a:latin typeface="Museo Sans For Dell" pitchFamily="2" charset="0"/>
              </a:defRPr>
            </a:lvl1pPr>
            <a:lvl2pPr marL="764098" indent="-309026">
              <a:spcBef>
                <a:spcPts val="400"/>
              </a:spcBef>
              <a:spcAft>
                <a:spcPts val="0"/>
              </a:spcAft>
              <a:buClr>
                <a:schemeClr val="bg1"/>
              </a:buClr>
              <a:buFont typeface="Museo Sans For Dell" pitchFamily="2" charset="0"/>
              <a:buChar char="–"/>
              <a:defRPr sz="2400">
                <a:solidFill>
                  <a:schemeClr val="tx1"/>
                </a:solidFill>
                <a:latin typeface="Museo Sans For Dell" pitchFamily="2" charset="0"/>
              </a:defRPr>
            </a:lvl2pPr>
            <a:lvl3pPr>
              <a:spcBef>
                <a:spcPts val="400"/>
              </a:spcBef>
              <a:spcAft>
                <a:spcPts val="0"/>
              </a:spcAft>
              <a:buClr>
                <a:schemeClr val="bg1"/>
              </a:buClr>
              <a:defRPr sz="2133">
                <a:solidFill>
                  <a:schemeClr val="tx1"/>
                </a:solidFill>
                <a:latin typeface="Museo Sans For Dell" pitchFamily="2" charset="0"/>
              </a:defRPr>
            </a:lvl3pPr>
            <a:lvl4pPr>
              <a:spcBef>
                <a:spcPts val="400"/>
              </a:spcBef>
              <a:spcAft>
                <a:spcPts val="0"/>
              </a:spcAft>
              <a:buClr>
                <a:schemeClr val="bg1"/>
              </a:buClr>
              <a:defRPr sz="1867" baseline="0">
                <a:solidFill>
                  <a:schemeClr val="tx1"/>
                </a:solidFill>
                <a:latin typeface="Museo Sans For Dell" pitchFamily="2" charset="0"/>
              </a:defRPr>
            </a:lvl4pPr>
            <a:lvl5pPr>
              <a:spcBef>
                <a:spcPts val="400"/>
              </a:spcBef>
              <a:spcAft>
                <a:spcPts val="0"/>
              </a:spcAft>
              <a:buClr>
                <a:schemeClr val="bg1"/>
              </a:buClr>
              <a:defRPr sz="1600">
                <a:solidFill>
                  <a:schemeClr val="tx1"/>
                </a:solidFill>
                <a:latin typeface="Museo Sans For Dell" pitchFamily="2" charset="0"/>
              </a:defRPr>
            </a:lvl5pPr>
            <a:lvl6pPr>
              <a:defRPr sz="2400"/>
            </a:lvl6pPr>
            <a:lvl7pPr>
              <a:defRPr sz="2400"/>
            </a:lvl7pPr>
            <a:lvl8pPr>
              <a:defRPr sz="2400"/>
            </a:lvl8pPr>
            <a:lvl9pPr>
              <a:defRPr sz="24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6115474"/>
      </p:ext>
    </p:extLst>
  </p:cSld>
  <p:clrMapOvr>
    <a:masterClrMapping/>
  </p:clrMapOvr>
  <p:transition spd="med">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title</a:t>
            </a:r>
          </a:p>
        </p:txBody>
      </p:sp>
    </p:spTree>
    <p:extLst>
      <p:ext uri="{BB962C8B-B14F-4D97-AF65-F5344CB8AC3E}">
        <p14:creationId xmlns:p14="http://schemas.microsoft.com/office/powerpoint/2010/main" val="4174645132"/>
      </p:ext>
    </p:extLst>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Only &amp; Background Images Slide">
    <p:spTree>
      <p:nvGrpSpPr>
        <p:cNvPr id="1" name=""/>
        <p:cNvGrpSpPr/>
        <p:nvPr/>
      </p:nvGrpSpPr>
      <p:grpSpPr>
        <a:xfrm>
          <a:off x="0" y="0"/>
          <a:ext cx="0" cy="0"/>
          <a:chOff x="0" y="0"/>
          <a:chExt cx="0" cy="0"/>
        </a:xfrm>
      </p:grpSpPr>
      <p:sp>
        <p:nvSpPr>
          <p:cNvPr id="2" name="Title 1"/>
          <p:cNvSpPr>
            <a:spLocks noGrp="1"/>
          </p:cNvSpPr>
          <p:nvPr>
            <p:ph type="title"/>
          </p:nvPr>
        </p:nvSpPr>
        <p:spPr>
          <a:xfrm>
            <a:off x="584947" y="127748"/>
            <a:ext cx="10985501" cy="627864"/>
          </a:xfrm>
        </p:spPr>
        <p:txBody>
          <a:bodyPr wrap="square" anchor="t"/>
          <a:lstStyle>
            <a:lvl1pPr>
              <a:lnSpc>
                <a:spcPct val="90000"/>
              </a:lnSpc>
              <a:defRPr sz="4533" b="0">
                <a:solidFill>
                  <a:schemeClr val="tx2"/>
                </a:solidFill>
                <a:latin typeface="Museo For Dell" pitchFamily="2" charset="0"/>
              </a:defRPr>
            </a:lvl1pPr>
          </a:lstStyle>
          <a:p>
            <a:r>
              <a:rPr lang="en-US"/>
              <a:t>Click to edit Master title style</a:t>
            </a:r>
          </a:p>
        </p:txBody>
      </p:sp>
    </p:spTree>
    <p:extLst>
      <p:ext uri="{BB962C8B-B14F-4D97-AF65-F5344CB8AC3E}">
        <p14:creationId xmlns:p14="http://schemas.microsoft.com/office/powerpoint/2010/main" val="349986768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Graph">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ontent Placeholder 2"/>
          <p:cNvSpPr>
            <a:spLocks noGrp="1"/>
          </p:cNvSpPr>
          <p:nvPr>
            <p:ph idx="13" hasCustomPrompt="1"/>
          </p:nvPr>
        </p:nvSpPr>
        <p:spPr>
          <a:xfrm>
            <a:off x="6980495" y="1608673"/>
            <a:ext cx="4894808" cy="4028153"/>
          </a:xfrm>
        </p:spPr>
        <p:txBody>
          <a:bodyPr/>
          <a:lstStyle>
            <a:lvl1pPr marL="0" indent="0">
              <a:spcAft>
                <a:spcPts val="800"/>
              </a:spcAft>
              <a:buNone/>
              <a:defRPr>
                <a:solidFill>
                  <a:srgbClr val="101D3A"/>
                </a:solidFill>
              </a:defRPr>
            </a:lvl1pPr>
            <a:lvl2pPr>
              <a:defRPr>
                <a:solidFill>
                  <a:srgbClr val="101D3A"/>
                </a:solidFill>
              </a:defRPr>
            </a:lvl2pPr>
            <a:lvl3pPr>
              <a:defRPr>
                <a:solidFill>
                  <a:srgbClr val="101D3A"/>
                </a:solidFill>
              </a:defRPr>
            </a:lvl3pPr>
            <a:lvl4pPr>
              <a:defRPr>
                <a:solidFill>
                  <a:srgbClr val="101D3A"/>
                </a:solidFill>
              </a:defRPr>
            </a:lvl4pPr>
            <a:lvl5pPr>
              <a:defRPr>
                <a:solidFill>
                  <a:srgbClr val="101D3A"/>
                </a:solidFill>
              </a:defRPr>
            </a:lvl5pPr>
          </a:lstStyle>
          <a:p>
            <a:pPr lvl="0"/>
            <a:r>
              <a:rPr lang="en-US"/>
              <a:t>Click to add text</a:t>
            </a:r>
          </a:p>
        </p:txBody>
      </p:sp>
      <p:sp>
        <p:nvSpPr>
          <p:cNvPr id="8" name="Content Placeholder 2"/>
          <p:cNvSpPr>
            <a:spLocks noGrp="1"/>
          </p:cNvSpPr>
          <p:nvPr>
            <p:ph idx="1" hasCustomPrompt="1"/>
          </p:nvPr>
        </p:nvSpPr>
        <p:spPr>
          <a:xfrm>
            <a:off x="429260" y="1608673"/>
            <a:ext cx="6272155" cy="4028153"/>
          </a:xfrm>
        </p:spPr>
        <p:txBody>
          <a:bodyPr lIns="0" tIns="0" rIns="0" bIns="0"/>
          <a:lstStyle>
            <a:lvl1pPr>
              <a:lnSpc>
                <a:spcPct val="90000"/>
              </a:lnSpc>
              <a:spcBef>
                <a:spcPts val="600"/>
              </a:spcBef>
              <a:spcAft>
                <a:spcPts val="800"/>
              </a:spcAft>
              <a:buClr>
                <a:srgbClr val="007DBA"/>
              </a:buClr>
              <a:defRPr sz="2100">
                <a:solidFill>
                  <a:srgbClr val="101D3A"/>
                </a:solidFill>
              </a:defRPr>
            </a:lvl1pPr>
            <a:lvl2pPr>
              <a:lnSpc>
                <a:spcPct val="90000"/>
              </a:lnSpc>
              <a:spcBef>
                <a:spcPts val="600"/>
              </a:spcBef>
              <a:spcAft>
                <a:spcPts val="800"/>
              </a:spcAft>
              <a:buClr>
                <a:srgbClr val="007DBA"/>
              </a:buClr>
              <a:defRPr sz="2100">
                <a:solidFill>
                  <a:srgbClr val="101D3A"/>
                </a:solidFill>
              </a:defRPr>
            </a:lvl2pPr>
            <a:lvl3pPr>
              <a:lnSpc>
                <a:spcPct val="90000"/>
              </a:lnSpc>
              <a:spcBef>
                <a:spcPts val="600"/>
              </a:spcBef>
              <a:spcAft>
                <a:spcPts val="800"/>
              </a:spcAft>
              <a:buClr>
                <a:srgbClr val="007DBA"/>
              </a:buClr>
              <a:defRPr sz="1800">
                <a:solidFill>
                  <a:srgbClr val="101D3A"/>
                </a:solidFill>
              </a:defRPr>
            </a:lvl3pPr>
            <a:lvl4pPr>
              <a:lnSpc>
                <a:spcPct val="90000"/>
              </a:lnSpc>
              <a:spcBef>
                <a:spcPts val="600"/>
              </a:spcBef>
              <a:spcAft>
                <a:spcPts val="800"/>
              </a:spcAft>
              <a:buClr>
                <a:srgbClr val="007DBA"/>
              </a:buClr>
              <a:defRPr sz="1500">
                <a:solidFill>
                  <a:srgbClr val="101D3A"/>
                </a:solidFill>
              </a:defRPr>
            </a:lvl4pPr>
            <a:lvl5pPr>
              <a:lnSpc>
                <a:spcPct val="90000"/>
              </a:lnSpc>
              <a:spcBef>
                <a:spcPts val="600"/>
              </a:spcBef>
              <a:spcAft>
                <a:spcPts val="800"/>
              </a:spcAft>
              <a:buClr>
                <a:srgbClr val="007DBA"/>
              </a:buClr>
              <a:defRPr sz="1500">
                <a:solidFill>
                  <a:srgbClr val="101D3A"/>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5"/>
          </p:nvPr>
        </p:nvSpPr>
        <p:spPr/>
        <p:txBody>
          <a:bodyPr/>
          <a:lstStyle/>
          <a:p>
            <a:fld id="{23750D03-48AD-2741-AECD-41D901562598}" type="slidenum">
              <a:rPr lang="en-US" smtClean="0"/>
              <a:pPr/>
              <a:t>‹#›</a:t>
            </a:fld>
            <a:endParaRPr lang="en-US"/>
          </a:p>
        </p:txBody>
      </p:sp>
      <p:sp>
        <p:nvSpPr>
          <p:cNvPr id="4" name="Title 3"/>
          <p:cNvSpPr>
            <a:spLocks noGrp="1"/>
          </p:cNvSpPr>
          <p:nvPr>
            <p:ph type="title"/>
          </p:nvPr>
        </p:nvSpPr>
        <p:spPr/>
        <p:txBody>
          <a:bodyPr/>
          <a:lstStyle>
            <a:lvl1pPr>
              <a:defRPr baseline="0">
                <a:solidFill>
                  <a:srgbClr val="006A96"/>
                </a:solidFill>
              </a:defRPr>
            </a:lvl1pPr>
          </a:lstStyle>
          <a:p>
            <a:r>
              <a:rPr lang="en-US"/>
              <a:t>Click to edit Master title style</a:t>
            </a:r>
          </a:p>
        </p:txBody>
      </p:sp>
    </p:spTree>
    <p:extLst>
      <p:ext uri="{BB962C8B-B14F-4D97-AF65-F5344CB8AC3E}">
        <p14:creationId xmlns:p14="http://schemas.microsoft.com/office/powerpoint/2010/main" val="42820351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Title_without_Bottom _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title</a:t>
            </a:r>
          </a:p>
        </p:txBody>
      </p:sp>
    </p:spTree>
    <p:extLst>
      <p:ext uri="{BB962C8B-B14F-4D97-AF65-F5344CB8AC3E}">
        <p14:creationId xmlns:p14="http://schemas.microsoft.com/office/powerpoint/2010/main" val="2214076865"/>
      </p:ext>
    </p:extLst>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0180304"/>
      </p:ext>
    </p:extLst>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_Slide_Blue_Background">
    <p:bg>
      <p:bgPr>
        <a:solidFill>
          <a:schemeClr val="bg1"/>
        </a:solidFill>
        <a:effectLst/>
      </p:bgPr>
    </p:bg>
    <p:spTree>
      <p:nvGrpSpPr>
        <p:cNvPr id="1" name=""/>
        <p:cNvGrpSpPr/>
        <p:nvPr/>
      </p:nvGrpSpPr>
      <p:grpSpPr>
        <a:xfrm>
          <a:off x="0" y="0"/>
          <a:ext cx="0" cy="0"/>
          <a:chOff x="0" y="0"/>
          <a:chExt cx="0" cy="0"/>
        </a:xfrm>
      </p:grpSpPr>
      <p:grpSp>
        <p:nvGrpSpPr>
          <p:cNvPr id="2" name="Group 19"/>
          <p:cNvGrpSpPr/>
          <p:nvPr userDrawn="1"/>
        </p:nvGrpSpPr>
        <p:grpSpPr>
          <a:xfrm>
            <a:off x="508004" y="1781176"/>
            <a:ext cx="11082017" cy="3295651"/>
            <a:chOff x="280033" y="1781175"/>
            <a:chExt cx="8412480" cy="3295650"/>
          </a:xfrm>
        </p:grpSpPr>
        <p:cxnSp>
          <p:nvCxnSpPr>
            <p:cNvPr id="8" name="Straight Connector 7"/>
            <p:cNvCxnSpPr/>
            <p:nvPr/>
          </p:nvCxnSpPr>
          <p:spPr>
            <a:xfrm>
              <a:off x="280033" y="1781175"/>
              <a:ext cx="841248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80033" y="5076825"/>
              <a:ext cx="841248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grpSp>
      <p:sp>
        <p:nvSpPr>
          <p:cNvPr id="10" name="Title Placeholder 21"/>
          <p:cNvSpPr>
            <a:spLocks noGrp="1"/>
          </p:cNvSpPr>
          <p:nvPr>
            <p:ph type="ctrTitle" hasCustomPrompt="1"/>
          </p:nvPr>
        </p:nvSpPr>
        <p:spPr>
          <a:xfrm>
            <a:off x="584200" y="3002230"/>
            <a:ext cx="7950200" cy="683948"/>
          </a:xfrm>
        </p:spPr>
        <p:txBody>
          <a:bodyPr anchor="b" anchorCtr="0">
            <a:spAutoFit/>
          </a:bodyPr>
          <a:lstStyle>
            <a:lvl1pPr algn="l">
              <a:lnSpc>
                <a:spcPts val="5333"/>
              </a:lnSpc>
              <a:defRPr sz="3733" b="0" i="0" smtClean="0">
                <a:solidFill>
                  <a:schemeClr val="tx2"/>
                </a:solidFill>
                <a:latin typeface="Museo For Dell" pitchFamily="2" charset="0"/>
                <a:ea typeface="Museo For Dell" pitchFamily="2" charset="0"/>
              </a:defRPr>
            </a:lvl1pPr>
          </a:lstStyle>
          <a:p>
            <a:r>
              <a:rPr lang="en-US"/>
              <a:t>Click to edit title</a:t>
            </a:r>
          </a:p>
        </p:txBody>
      </p:sp>
      <p:sp>
        <p:nvSpPr>
          <p:cNvPr id="14" name="Text Placeholder 12"/>
          <p:cNvSpPr>
            <a:spLocks noGrp="1"/>
          </p:cNvSpPr>
          <p:nvPr>
            <p:ph type="subTitle" idx="1" hasCustomPrompt="1"/>
          </p:nvPr>
        </p:nvSpPr>
        <p:spPr>
          <a:xfrm>
            <a:off x="596903" y="4165393"/>
            <a:ext cx="7937500" cy="369332"/>
          </a:xfrm>
        </p:spPr>
        <p:txBody>
          <a:bodyPr lIns="0" tIns="0" rIns="0" bIns="0" anchor="t" anchorCtr="0">
            <a:spAutoFit/>
          </a:bodyPr>
          <a:lstStyle>
            <a:lvl1pPr marL="0" indent="0" algn="l">
              <a:buFont typeface="Wingdings" pitchFamily="2" charset="2"/>
              <a:buNone/>
              <a:defRPr sz="2667" b="0" i="0" smtClean="0">
                <a:solidFill>
                  <a:schemeClr val="tx2"/>
                </a:solidFill>
                <a:latin typeface="Museo Sans For Dell" pitchFamily="2" charset="0"/>
                <a:ea typeface="Museo Sans For Dell" pitchFamily="2" charset="0"/>
              </a:defRPr>
            </a:lvl1pPr>
          </a:lstStyle>
          <a:p>
            <a:r>
              <a:rPr lang="en-US"/>
              <a:t>Click to edit text</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9701420" y="2605617"/>
            <a:ext cx="1846139" cy="1846139"/>
          </a:xfrm>
          <a:prstGeom prst="rect">
            <a:avLst/>
          </a:prstGeom>
        </p:spPr>
      </p:pic>
      <p:sp>
        <p:nvSpPr>
          <p:cNvPr id="3" name="Rectangle 2"/>
          <p:cNvSpPr/>
          <p:nvPr userDrawn="1"/>
        </p:nvSpPr>
        <p:spPr>
          <a:xfrm>
            <a:off x="0" y="5758149"/>
            <a:ext cx="12192000" cy="1099851"/>
          </a:xfrm>
          <a:prstGeom prst="rect">
            <a:avLst/>
          </a:prstGeom>
          <a:solidFill>
            <a:schemeClr val="accent1"/>
          </a:solidFill>
          <a:effectLst/>
        </p:spPr>
        <p:txBody>
          <a:bodyPr wrap="square" lIns="243840" tIns="182880" rIns="182880" bIns="182880" rtlCol="0" anchor="ctr">
            <a:noAutofit/>
          </a:bodyPr>
          <a:lstStyle/>
          <a:p>
            <a:pPr algn="ctr">
              <a:lnSpc>
                <a:spcPct val="90000"/>
              </a:lnSpc>
              <a:spcBef>
                <a:spcPts val="800"/>
              </a:spcBef>
              <a:spcAft>
                <a:spcPts val="0"/>
              </a:spcAft>
            </a:pPr>
            <a:endParaRPr lang="en-US" sz="2667">
              <a:solidFill>
                <a:schemeClr val="tx2"/>
              </a:solidFill>
              <a:latin typeface="+mn-lt"/>
            </a:endParaRPr>
          </a:p>
        </p:txBody>
      </p:sp>
    </p:spTree>
    <p:extLst>
      <p:ext uri="{BB962C8B-B14F-4D97-AF65-F5344CB8AC3E}">
        <p14:creationId xmlns:p14="http://schemas.microsoft.com/office/powerpoint/2010/main" val="2220093310"/>
      </p:ext>
    </p:extLst>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white">
    <p:bg>
      <p:bgPr>
        <a:solidFill>
          <a:schemeClr val="bg2"/>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808379" y="1509183"/>
            <a:ext cx="521221" cy="7802035"/>
          </a:xfrm>
        </p:spPr>
        <p:txBody>
          <a:bodyPr vert="eaVert" lIns="47746" tIns="23868" rIns="47746" bIns="23868"/>
          <a:lstStyle>
            <a:lvl1pPr marL="0" marR="0" indent="0">
              <a:spcAft>
                <a:spcPts val="0"/>
              </a:spcAft>
              <a:defRPr sz="3067"/>
            </a:lvl1pPr>
          </a:lstStyle>
          <a:p>
            <a:r>
              <a:rPr lang="en-US"/>
              <a:t>Click to edit Master title style</a:t>
            </a:r>
          </a:p>
        </p:txBody>
      </p:sp>
    </p:spTree>
    <p:extLst>
      <p:ext uri="{BB962C8B-B14F-4D97-AF65-F5344CB8AC3E}">
        <p14:creationId xmlns:p14="http://schemas.microsoft.com/office/powerpoint/2010/main" val="36184136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590996"/>
          </a:xfrm>
        </p:spPr>
        <p:txBody>
          <a:bodyPr/>
          <a:lstStyle>
            <a:lvl1pPr>
              <a:defRPr baseline="0"/>
            </a:lvl1pPr>
          </a:lstStyle>
          <a:p>
            <a:r>
              <a:rPr lang="en-US"/>
              <a:t>Click to edit content page title</a:t>
            </a:r>
          </a:p>
        </p:txBody>
      </p:sp>
      <p:sp>
        <p:nvSpPr>
          <p:cNvPr id="6" name="Content Placeholder 2"/>
          <p:cNvSpPr>
            <a:spLocks noGrp="1"/>
          </p:cNvSpPr>
          <p:nvPr>
            <p:ph sz="half" idx="1" hasCustomPrompt="1"/>
          </p:nvPr>
        </p:nvSpPr>
        <p:spPr>
          <a:xfrm>
            <a:off x="365760" y="1706880"/>
            <a:ext cx="10565848" cy="4267200"/>
          </a:xfrm>
        </p:spPr>
        <p:txBody>
          <a:bodyPr wrap="square" lIns="0" tIns="0" rIns="0" bIns="0">
            <a:normAutofit/>
          </a:bodyPr>
          <a:lstStyle>
            <a:lvl1pPr>
              <a:lnSpc>
                <a:spcPct val="100000"/>
              </a:lnSpc>
              <a:spcBef>
                <a:spcPts val="1600"/>
              </a:spcBef>
              <a:spcAft>
                <a:spcPts val="0"/>
              </a:spcAft>
              <a:buClr>
                <a:srgbClr val="AAAAAA"/>
              </a:buClr>
              <a:buFont typeface="Arial" pitchFamily="34" charset="0"/>
              <a:buChar char="•"/>
              <a:defRPr sz="1867">
                <a:solidFill>
                  <a:schemeClr val="bg2"/>
                </a:solidFill>
                <a:latin typeface="Museo Sans For Dell" pitchFamily="2" charset="0"/>
              </a:defRPr>
            </a:lvl1pPr>
            <a:lvl2pPr marL="764098" indent="-309026">
              <a:lnSpc>
                <a:spcPct val="100000"/>
              </a:lnSpc>
              <a:spcBef>
                <a:spcPts val="400"/>
              </a:spcBef>
              <a:spcAft>
                <a:spcPts val="0"/>
              </a:spcAft>
              <a:buClr>
                <a:srgbClr val="AAAAAA"/>
              </a:buClr>
              <a:buFont typeface="Museo Sans For Dell" pitchFamily="2" charset="0"/>
              <a:buChar char="–"/>
              <a:defRPr sz="1600">
                <a:solidFill>
                  <a:schemeClr val="bg2"/>
                </a:solidFill>
                <a:latin typeface="Museo Sans For Dell" pitchFamily="2" charset="0"/>
              </a:defRPr>
            </a:lvl2pPr>
            <a:lvl3pPr>
              <a:lnSpc>
                <a:spcPct val="100000"/>
              </a:lnSpc>
              <a:spcBef>
                <a:spcPts val="400"/>
              </a:spcBef>
              <a:spcAft>
                <a:spcPts val="0"/>
              </a:spcAft>
              <a:buClr>
                <a:srgbClr val="AAAAAA"/>
              </a:buClr>
              <a:defRPr sz="1333">
                <a:solidFill>
                  <a:schemeClr val="bg2"/>
                </a:solidFill>
                <a:latin typeface="Museo Sans For Dell" pitchFamily="2" charset="0"/>
              </a:defRPr>
            </a:lvl3pPr>
            <a:lvl4pPr>
              <a:spcBef>
                <a:spcPts val="400"/>
              </a:spcBef>
              <a:spcAft>
                <a:spcPts val="0"/>
              </a:spcAft>
              <a:buClr>
                <a:srgbClr val="AAAAAA"/>
              </a:buClr>
              <a:defRPr sz="1333" baseline="0">
                <a:solidFill>
                  <a:schemeClr val="bg2"/>
                </a:solidFill>
                <a:latin typeface="Museo Sans For Dell" pitchFamily="2" charset="0"/>
              </a:defRPr>
            </a:lvl4pPr>
            <a:lvl5pPr>
              <a:spcBef>
                <a:spcPts val="400"/>
              </a:spcBef>
              <a:spcAft>
                <a:spcPts val="0"/>
              </a:spcAft>
              <a:buClr>
                <a:srgbClr val="AAAAAA"/>
              </a:buClr>
              <a:defRPr sz="1600">
                <a:solidFill>
                  <a:schemeClr val="tx1"/>
                </a:solidFill>
                <a:latin typeface="Museo Sans For Dell" pitchFamily="2" charset="0"/>
              </a:defRPr>
            </a:lvl5pPr>
            <a:lvl6pPr>
              <a:defRPr sz="2400"/>
            </a:lvl6pPr>
            <a:lvl7pPr>
              <a:defRPr sz="2400"/>
            </a:lvl7pPr>
            <a:lvl8pPr>
              <a:defRPr sz="2400"/>
            </a:lvl8pPr>
            <a:lvl9pPr>
              <a:defRPr sz="2400"/>
            </a:lvl9pPr>
          </a:lstStyle>
          <a:p>
            <a:pPr lvl="0"/>
            <a:r>
              <a:rPr lang="en-US"/>
              <a:t>Click to edit text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29760641"/>
      </p:ext>
    </p:extLst>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_Blue_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title</a:t>
            </a:r>
          </a:p>
        </p:txBody>
      </p:sp>
    </p:spTree>
    <p:extLst>
      <p:ext uri="{BB962C8B-B14F-4D97-AF65-F5344CB8AC3E}">
        <p14:creationId xmlns:p14="http://schemas.microsoft.com/office/powerpoint/2010/main" val="3204639655"/>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_and_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4947" y="1241427"/>
            <a:ext cx="10972800" cy="4632901"/>
          </a:xfrm>
        </p:spPr>
        <p:txBody>
          <a:bodyPr lIns="0" tIns="0" rIns="0" bIns="0">
            <a:normAutofit/>
          </a:bodyPr>
          <a:lstStyle>
            <a:lvl1pPr>
              <a:spcBef>
                <a:spcPts val="133"/>
              </a:spcBef>
              <a:spcAft>
                <a:spcPts val="133"/>
              </a:spcAft>
              <a:defRPr sz="2400">
                <a:solidFill>
                  <a:schemeClr val="bg2"/>
                </a:solidFill>
                <a:latin typeface="Museo Sans For Dell" pitchFamily="2" charset="0"/>
              </a:defRPr>
            </a:lvl1pPr>
            <a:lvl2pPr>
              <a:spcBef>
                <a:spcPts val="133"/>
              </a:spcBef>
              <a:spcAft>
                <a:spcPts val="133"/>
              </a:spcAft>
              <a:buFont typeface="Museo Sans For Dell" pitchFamily="2" charset="0"/>
              <a:buChar char="–"/>
              <a:defRPr sz="2133">
                <a:solidFill>
                  <a:schemeClr val="bg2"/>
                </a:solidFill>
                <a:latin typeface="Museo Sans For Dell" pitchFamily="2" charset="0"/>
              </a:defRPr>
            </a:lvl2pPr>
            <a:lvl3pPr>
              <a:spcBef>
                <a:spcPts val="133"/>
              </a:spcBef>
              <a:spcAft>
                <a:spcPts val="133"/>
              </a:spcAft>
              <a:defRPr sz="1867">
                <a:solidFill>
                  <a:schemeClr val="bg2"/>
                </a:solidFill>
                <a:latin typeface="Museo Sans For Dell" pitchFamily="2" charset="0"/>
              </a:defRPr>
            </a:lvl3pPr>
            <a:lvl4pPr>
              <a:spcBef>
                <a:spcPts val="133"/>
              </a:spcBef>
              <a:spcAft>
                <a:spcPts val="133"/>
              </a:spcAft>
              <a:defRPr sz="1600" baseline="0">
                <a:solidFill>
                  <a:schemeClr val="bg2"/>
                </a:solidFill>
                <a:latin typeface="Museo Sans For Dell" pitchFamily="2" charset="0"/>
              </a:defRPr>
            </a:lvl4pPr>
            <a:lvl5pPr>
              <a:spcBef>
                <a:spcPts val="133"/>
              </a:spcBef>
              <a:spcAft>
                <a:spcPts val="133"/>
              </a:spcAft>
              <a:buClr>
                <a:schemeClr val="accent1"/>
              </a:buClr>
              <a:defRPr sz="1467">
                <a:solidFill>
                  <a:schemeClr val="bg2"/>
                </a:solidFill>
                <a:latin typeface="Museo Sans For Dell" pitchFamily="2"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13" name="Slide Number Placeholder 13"/>
          <p:cNvSpPr>
            <a:spLocks noGrp="1"/>
          </p:cNvSpPr>
          <p:nvPr>
            <p:ph type="sldNum" sz="quarter" idx="4"/>
          </p:nvPr>
        </p:nvSpPr>
        <p:spPr>
          <a:xfrm>
            <a:off x="279748" y="6331302"/>
            <a:ext cx="609600" cy="366183"/>
          </a:xfrm>
          <a:prstGeom prst="rect">
            <a:avLst/>
          </a:prstGeom>
        </p:spPr>
        <p:txBody>
          <a:bodyPr vert="horz" lIns="91436" tIns="45718" rIns="91436" bIns="45718" rtlCol="0" anchor="ctr"/>
          <a:lstStyle>
            <a:lvl1pPr algn="r">
              <a:defRPr sz="1067">
                <a:solidFill>
                  <a:schemeClr val="tx1">
                    <a:tint val="75000"/>
                  </a:schemeClr>
                </a:solidFill>
              </a:defRPr>
            </a:lvl1pPr>
          </a:lstStyle>
          <a:p>
            <a:fld id="{CC9A9FFC-C3F9-4523-895C-606DF81793ED}" type="slidenum">
              <a:rPr lang="en-US" smtClean="0">
                <a:solidFill>
                  <a:srgbClr val="444444">
                    <a:tint val="75000"/>
                  </a:srgbClr>
                </a:solidFill>
              </a:rPr>
              <a:pPr/>
              <a:t>‹#›</a:t>
            </a:fld>
            <a:endParaRPr lang="en-US">
              <a:solidFill>
                <a:srgbClr val="444444">
                  <a:tint val="75000"/>
                </a:srgbClr>
              </a:solidFill>
            </a:endParaRPr>
          </a:p>
        </p:txBody>
      </p:sp>
    </p:spTree>
    <p:extLst>
      <p:ext uri="{BB962C8B-B14F-4D97-AF65-F5344CB8AC3E}">
        <p14:creationId xmlns:p14="http://schemas.microsoft.com/office/powerpoint/2010/main" val="2487247919"/>
      </p:ext>
    </p:extLst>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6204328" y="1241427"/>
            <a:ext cx="5364480" cy="4632901"/>
          </a:xfrm>
        </p:spPr>
        <p:txBody>
          <a:bodyPr wrap="square" lIns="0" tIns="0" rIns="0" bIns="0">
            <a:normAutofit/>
          </a:bodyPr>
          <a:lstStyle>
            <a:lvl1pPr>
              <a:spcBef>
                <a:spcPts val="133"/>
              </a:spcBef>
              <a:defRPr sz="2400" b="0">
                <a:solidFill>
                  <a:schemeClr val="bg2"/>
                </a:solidFill>
                <a:latin typeface="Museo Sans For Dell" pitchFamily="2" charset="0"/>
              </a:defRPr>
            </a:lvl1pPr>
            <a:lvl2pPr marL="766177" indent="-309011">
              <a:spcBef>
                <a:spcPts val="133"/>
              </a:spcBef>
              <a:defRPr sz="2133" b="0">
                <a:solidFill>
                  <a:schemeClr val="bg2"/>
                </a:solidFill>
                <a:latin typeface="Museo Sans For Dell" pitchFamily="2" charset="0"/>
              </a:defRPr>
            </a:lvl2pPr>
            <a:lvl3pPr>
              <a:spcBef>
                <a:spcPts val="133"/>
              </a:spcBef>
              <a:defRPr sz="1867" b="0">
                <a:solidFill>
                  <a:schemeClr val="bg2"/>
                </a:solidFill>
                <a:latin typeface="Museo Sans For Dell" pitchFamily="2" charset="0"/>
              </a:defRPr>
            </a:lvl3pPr>
            <a:lvl4pPr>
              <a:defRPr sz="2400" b="0">
                <a:solidFill>
                  <a:schemeClr val="bg2"/>
                </a:solidFill>
                <a:latin typeface="Museo Sans For Dell" pitchFamily="2" charset="0"/>
              </a:defRPr>
            </a:lvl4pPr>
            <a:lvl5pPr>
              <a:defRPr sz="2400" b="0">
                <a:solidFill>
                  <a:schemeClr val="bg2"/>
                </a:solidFill>
                <a:latin typeface="Museo Sans For Dell" pitchFamily="2"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10" name="Content Placeholder 2"/>
          <p:cNvSpPr>
            <a:spLocks noGrp="1"/>
          </p:cNvSpPr>
          <p:nvPr>
            <p:ph sz="half" idx="11"/>
          </p:nvPr>
        </p:nvSpPr>
        <p:spPr>
          <a:xfrm>
            <a:off x="586317" y="1241427"/>
            <a:ext cx="5364480" cy="4632901"/>
          </a:xfrm>
        </p:spPr>
        <p:txBody>
          <a:bodyPr wrap="square" lIns="0" tIns="0" rIns="0" bIns="0">
            <a:normAutofit/>
          </a:bodyPr>
          <a:lstStyle>
            <a:lvl1pPr>
              <a:spcBef>
                <a:spcPts val="133"/>
              </a:spcBef>
              <a:defRPr sz="2400" b="0">
                <a:solidFill>
                  <a:schemeClr val="bg2"/>
                </a:solidFill>
                <a:latin typeface="Museo Sans For Dell" pitchFamily="2" charset="0"/>
              </a:defRPr>
            </a:lvl1pPr>
            <a:lvl2pPr marL="766177" indent="-309011">
              <a:spcBef>
                <a:spcPts val="133"/>
              </a:spcBef>
              <a:defRPr sz="2133" b="0">
                <a:solidFill>
                  <a:schemeClr val="bg2"/>
                </a:solidFill>
                <a:latin typeface="Museo Sans For Dell" pitchFamily="2" charset="0"/>
              </a:defRPr>
            </a:lvl2pPr>
            <a:lvl3pPr>
              <a:spcBef>
                <a:spcPts val="133"/>
              </a:spcBef>
              <a:defRPr sz="1867" b="0">
                <a:solidFill>
                  <a:schemeClr val="bg2"/>
                </a:solidFill>
                <a:latin typeface="Museo Sans For Dell" pitchFamily="2" charset="0"/>
              </a:defRPr>
            </a:lvl3pPr>
            <a:lvl4pPr>
              <a:defRPr sz="2400" b="0">
                <a:solidFill>
                  <a:schemeClr val="bg2"/>
                </a:solidFill>
                <a:latin typeface="Museo Sans For Dell" pitchFamily="2" charset="0"/>
              </a:defRPr>
            </a:lvl4pPr>
            <a:lvl5pPr>
              <a:defRPr sz="2400" b="0">
                <a:solidFill>
                  <a:schemeClr val="bg2"/>
                </a:solidFill>
                <a:latin typeface="Museo Sans For Dell" pitchFamily="2"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15" name="Title 1"/>
          <p:cNvSpPr>
            <a:spLocks noGrp="1"/>
          </p:cNvSpPr>
          <p:nvPr>
            <p:ph type="title" hasCustomPrompt="1"/>
          </p:nvPr>
        </p:nvSpPr>
        <p:spPr>
          <a:xfrm>
            <a:off x="567872" y="261563"/>
            <a:ext cx="10985501" cy="886397"/>
          </a:xfrm>
        </p:spPr>
        <p:txBody>
          <a:bodyPr wrap="square" anchor="t"/>
          <a:lstStyle>
            <a:lvl1pPr>
              <a:lnSpc>
                <a:spcPct val="90000"/>
              </a:lnSpc>
              <a:defRPr sz="3200" b="0">
                <a:solidFill>
                  <a:schemeClr val="accent5"/>
                </a:solidFill>
                <a:latin typeface="Museo For Dell" pitchFamily="2" charset="0"/>
              </a:defRPr>
            </a:lvl1pPr>
          </a:lstStyle>
          <a:p>
            <a:r>
              <a:rPr lang="en-US"/>
              <a:t>Click to edit Master title style</a:t>
            </a:r>
            <a:br>
              <a:rPr lang="en-US"/>
            </a:br>
            <a:endParaRPr lang="en-US"/>
          </a:p>
        </p:txBody>
      </p:sp>
      <p:sp>
        <p:nvSpPr>
          <p:cNvPr id="13" name="Slide Number Placeholder 13"/>
          <p:cNvSpPr>
            <a:spLocks noGrp="1"/>
          </p:cNvSpPr>
          <p:nvPr>
            <p:ph type="sldNum" sz="quarter" idx="4"/>
          </p:nvPr>
        </p:nvSpPr>
        <p:spPr>
          <a:xfrm>
            <a:off x="279748" y="6331302"/>
            <a:ext cx="609600" cy="366183"/>
          </a:xfrm>
          <a:prstGeom prst="rect">
            <a:avLst/>
          </a:prstGeom>
        </p:spPr>
        <p:txBody>
          <a:bodyPr vert="horz" lIns="91436" tIns="45718" rIns="91436" bIns="45718" rtlCol="0" anchor="ctr"/>
          <a:lstStyle>
            <a:lvl1pPr algn="r">
              <a:defRPr sz="1067">
                <a:solidFill>
                  <a:schemeClr val="tx1">
                    <a:tint val="75000"/>
                  </a:schemeClr>
                </a:solidFill>
              </a:defRPr>
            </a:lvl1pPr>
          </a:lstStyle>
          <a:p>
            <a:fld id="{CC9A9FFC-C3F9-4523-895C-606DF81793ED}" type="slidenum">
              <a:rPr lang="en-US" smtClean="0">
                <a:solidFill>
                  <a:srgbClr val="444444">
                    <a:tint val="75000"/>
                  </a:srgbClr>
                </a:solidFill>
              </a:rPr>
              <a:pPr/>
              <a:t>‹#›</a:t>
            </a:fld>
            <a:endParaRPr lang="en-US">
              <a:solidFill>
                <a:srgbClr val="444444">
                  <a:tint val="75000"/>
                </a:srgbClr>
              </a:solidFill>
            </a:endParaRPr>
          </a:p>
        </p:txBody>
      </p:sp>
    </p:spTree>
    <p:extLst>
      <p:ext uri="{BB962C8B-B14F-4D97-AF65-F5344CB8AC3E}">
        <p14:creationId xmlns:p14="http://schemas.microsoft.com/office/powerpoint/2010/main" val="2831556599"/>
      </p:ext>
    </p:extLst>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6204328" y="1237790"/>
            <a:ext cx="5364480" cy="2888167"/>
          </a:xfrm>
        </p:spPr>
        <p:txBody>
          <a:bodyPr wrap="square" lIns="0" tIns="0" rIns="0" bIns="0">
            <a:normAutofit/>
          </a:bodyPr>
          <a:lstStyle>
            <a:lvl1pPr>
              <a:spcBef>
                <a:spcPts val="133"/>
              </a:spcBef>
              <a:defRPr sz="2400" b="0">
                <a:solidFill>
                  <a:schemeClr val="bg2"/>
                </a:solidFill>
                <a:latin typeface="Museo Sans For Dell" pitchFamily="2" charset="0"/>
              </a:defRPr>
            </a:lvl1pPr>
            <a:lvl2pPr marL="766177" indent="-309011">
              <a:spcBef>
                <a:spcPts val="133"/>
              </a:spcBef>
              <a:defRPr sz="2133" b="0">
                <a:solidFill>
                  <a:schemeClr val="bg2"/>
                </a:solidFill>
                <a:latin typeface="Museo Sans For Dell" pitchFamily="2" charset="0"/>
              </a:defRPr>
            </a:lvl2pPr>
            <a:lvl3pPr>
              <a:spcBef>
                <a:spcPts val="133"/>
              </a:spcBef>
              <a:defRPr sz="1867" b="0">
                <a:solidFill>
                  <a:schemeClr val="bg2"/>
                </a:solidFill>
                <a:latin typeface="Museo Sans For Dell" pitchFamily="2" charset="0"/>
              </a:defRPr>
            </a:lvl3pPr>
            <a:lvl4pPr>
              <a:defRPr sz="2400" b="0">
                <a:solidFill>
                  <a:schemeClr val="bg2"/>
                </a:solidFill>
                <a:latin typeface="Museo Sans For Dell" pitchFamily="2" charset="0"/>
              </a:defRPr>
            </a:lvl4pPr>
            <a:lvl5pPr>
              <a:defRPr sz="2400" b="0">
                <a:solidFill>
                  <a:schemeClr val="bg2"/>
                </a:solidFill>
                <a:latin typeface="Museo Sans For Dell" pitchFamily="2"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10" name="Content Placeholder 2"/>
          <p:cNvSpPr>
            <a:spLocks noGrp="1"/>
          </p:cNvSpPr>
          <p:nvPr>
            <p:ph sz="half" idx="11"/>
          </p:nvPr>
        </p:nvSpPr>
        <p:spPr>
          <a:xfrm>
            <a:off x="586317" y="1237790"/>
            <a:ext cx="5364480" cy="2888167"/>
          </a:xfrm>
        </p:spPr>
        <p:txBody>
          <a:bodyPr wrap="square" lIns="0" tIns="0" rIns="0" bIns="0">
            <a:normAutofit/>
          </a:bodyPr>
          <a:lstStyle>
            <a:lvl1pPr>
              <a:spcBef>
                <a:spcPts val="133"/>
              </a:spcBef>
              <a:defRPr sz="2400" b="0">
                <a:solidFill>
                  <a:schemeClr val="bg2"/>
                </a:solidFill>
                <a:latin typeface="Museo Sans For Dell" pitchFamily="2" charset="0"/>
              </a:defRPr>
            </a:lvl1pPr>
            <a:lvl2pPr marL="766177" indent="-309011">
              <a:spcBef>
                <a:spcPts val="133"/>
              </a:spcBef>
              <a:defRPr sz="2133" b="0">
                <a:solidFill>
                  <a:schemeClr val="bg2"/>
                </a:solidFill>
                <a:latin typeface="Museo Sans For Dell" pitchFamily="2" charset="0"/>
              </a:defRPr>
            </a:lvl2pPr>
            <a:lvl3pPr>
              <a:spcBef>
                <a:spcPts val="133"/>
              </a:spcBef>
              <a:defRPr sz="1867" b="0">
                <a:solidFill>
                  <a:schemeClr val="bg2"/>
                </a:solidFill>
                <a:latin typeface="Museo Sans For Dell" pitchFamily="2" charset="0"/>
              </a:defRPr>
            </a:lvl3pPr>
            <a:lvl4pPr>
              <a:defRPr sz="2400" b="0">
                <a:solidFill>
                  <a:schemeClr val="bg2"/>
                </a:solidFill>
                <a:latin typeface="Museo Sans For Dell" pitchFamily="2" charset="0"/>
              </a:defRPr>
            </a:lvl4pPr>
            <a:lvl5pPr>
              <a:defRPr sz="2400" b="0">
                <a:solidFill>
                  <a:schemeClr val="bg2"/>
                </a:solidFill>
                <a:latin typeface="Museo Sans For Dell" pitchFamily="2"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quarter" idx="12"/>
          </p:nvPr>
        </p:nvSpPr>
        <p:spPr>
          <a:xfrm>
            <a:off x="579969" y="4270917"/>
            <a:ext cx="11017251" cy="1603411"/>
          </a:xfrm>
        </p:spPr>
        <p:txBody>
          <a:bodyPr>
            <a:normAutofit/>
          </a:bodyPr>
          <a:lstStyle>
            <a:lvl1pPr>
              <a:defRPr sz="2133"/>
            </a:lvl1pPr>
            <a:lvl2pPr>
              <a:defRPr sz="1867"/>
            </a:lvl2pPr>
            <a:lvl3pPr>
              <a:defRPr sz="1467"/>
            </a:lvl3pPr>
            <a:lvl4pPr>
              <a:defRPr sz="1467"/>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567872" y="261563"/>
            <a:ext cx="10985501" cy="886397"/>
          </a:xfrm>
        </p:spPr>
        <p:txBody>
          <a:bodyPr wrap="square" anchor="t"/>
          <a:lstStyle>
            <a:lvl1pPr>
              <a:lnSpc>
                <a:spcPct val="90000"/>
              </a:lnSpc>
              <a:defRPr sz="3200" b="0">
                <a:solidFill>
                  <a:schemeClr val="accent5"/>
                </a:solidFill>
                <a:latin typeface="Museo For Dell" pitchFamily="2" charset="0"/>
              </a:defRPr>
            </a:lvl1pPr>
          </a:lstStyle>
          <a:p>
            <a:r>
              <a:rPr lang="en-US"/>
              <a:t>Click to edit Master title style</a:t>
            </a:r>
            <a:br>
              <a:rPr lang="en-US"/>
            </a:br>
            <a:endParaRPr lang="en-US"/>
          </a:p>
        </p:txBody>
      </p:sp>
      <p:sp>
        <p:nvSpPr>
          <p:cNvPr id="16" name="Slide Number Placeholder 13"/>
          <p:cNvSpPr>
            <a:spLocks noGrp="1"/>
          </p:cNvSpPr>
          <p:nvPr>
            <p:ph type="sldNum" sz="quarter" idx="4"/>
          </p:nvPr>
        </p:nvSpPr>
        <p:spPr>
          <a:xfrm>
            <a:off x="279748" y="6331302"/>
            <a:ext cx="609600" cy="366183"/>
          </a:xfrm>
          <a:prstGeom prst="rect">
            <a:avLst/>
          </a:prstGeom>
        </p:spPr>
        <p:txBody>
          <a:bodyPr vert="horz" lIns="91436" tIns="45718" rIns="91436" bIns="45718" rtlCol="0" anchor="ctr"/>
          <a:lstStyle>
            <a:lvl1pPr algn="r">
              <a:defRPr sz="1067">
                <a:solidFill>
                  <a:schemeClr val="tx1">
                    <a:tint val="75000"/>
                  </a:schemeClr>
                </a:solidFill>
              </a:defRPr>
            </a:lvl1pPr>
          </a:lstStyle>
          <a:p>
            <a:fld id="{CC9A9FFC-C3F9-4523-895C-606DF81793ED}" type="slidenum">
              <a:rPr lang="en-US" smtClean="0">
                <a:solidFill>
                  <a:srgbClr val="444444">
                    <a:tint val="75000"/>
                  </a:srgbClr>
                </a:solidFill>
              </a:rPr>
              <a:pPr/>
              <a:t>‹#›</a:t>
            </a:fld>
            <a:endParaRPr lang="en-US">
              <a:solidFill>
                <a:srgbClr val="444444">
                  <a:tint val="75000"/>
                </a:srgbClr>
              </a:solidFill>
            </a:endParaRPr>
          </a:p>
        </p:txBody>
      </p:sp>
    </p:spTree>
    <p:extLst>
      <p:ext uri="{BB962C8B-B14F-4D97-AF65-F5344CB8AC3E}">
        <p14:creationId xmlns:p14="http://schemas.microsoft.com/office/powerpoint/2010/main" val="1851244234"/>
      </p:ext>
    </p:extLst>
  </p:cSld>
  <p:clrMapOvr>
    <a:masterClrMapping/>
  </p:clrMapOvr>
  <p:transition spd="med">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_Only">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67872" y="261563"/>
            <a:ext cx="10985501" cy="886397"/>
          </a:xfrm>
        </p:spPr>
        <p:txBody>
          <a:bodyPr wrap="square" anchor="t"/>
          <a:lstStyle>
            <a:lvl1pPr>
              <a:lnSpc>
                <a:spcPct val="90000"/>
              </a:lnSpc>
              <a:defRPr sz="3200" b="0">
                <a:solidFill>
                  <a:schemeClr val="accent5"/>
                </a:solidFill>
                <a:latin typeface="Museo For Dell" pitchFamily="2" charset="0"/>
              </a:defRPr>
            </a:lvl1pPr>
          </a:lstStyle>
          <a:p>
            <a:r>
              <a:rPr lang="en-US"/>
              <a:t>Click to edit Master title style</a:t>
            </a:r>
            <a:br>
              <a:rPr lang="en-US"/>
            </a:br>
            <a:endParaRPr lang="en-US"/>
          </a:p>
        </p:txBody>
      </p:sp>
      <p:sp>
        <p:nvSpPr>
          <p:cNvPr id="9" name="Slide Number Placeholder 13"/>
          <p:cNvSpPr>
            <a:spLocks noGrp="1"/>
          </p:cNvSpPr>
          <p:nvPr>
            <p:ph type="sldNum" sz="quarter" idx="4"/>
          </p:nvPr>
        </p:nvSpPr>
        <p:spPr>
          <a:xfrm>
            <a:off x="279748" y="6331302"/>
            <a:ext cx="609600" cy="366183"/>
          </a:xfrm>
          <a:prstGeom prst="rect">
            <a:avLst/>
          </a:prstGeom>
        </p:spPr>
        <p:txBody>
          <a:bodyPr vert="horz" lIns="91436" tIns="45718" rIns="91436" bIns="45718" rtlCol="0" anchor="ctr"/>
          <a:lstStyle>
            <a:lvl1pPr algn="r">
              <a:defRPr sz="1067">
                <a:solidFill>
                  <a:schemeClr val="tx1">
                    <a:tint val="75000"/>
                  </a:schemeClr>
                </a:solidFill>
              </a:defRPr>
            </a:lvl1pPr>
          </a:lstStyle>
          <a:p>
            <a:fld id="{CC9A9FFC-C3F9-4523-895C-606DF81793ED}" type="slidenum">
              <a:rPr lang="en-US" smtClean="0">
                <a:solidFill>
                  <a:srgbClr val="444444">
                    <a:tint val="75000"/>
                  </a:srgbClr>
                </a:solidFill>
              </a:rPr>
              <a:pPr/>
              <a:t>‹#›</a:t>
            </a:fld>
            <a:endParaRPr lang="en-US">
              <a:solidFill>
                <a:srgbClr val="444444">
                  <a:tint val="75000"/>
                </a:srgbClr>
              </a:solidFill>
            </a:endParaRPr>
          </a:p>
        </p:txBody>
      </p:sp>
    </p:spTree>
    <p:extLst>
      <p:ext uri="{BB962C8B-B14F-4D97-AF65-F5344CB8AC3E}">
        <p14:creationId xmlns:p14="http://schemas.microsoft.com/office/powerpoint/2010/main" val="1204531036"/>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3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9" name="Content Placeholder 3"/>
          <p:cNvSpPr>
            <a:spLocks noGrp="1"/>
          </p:cNvSpPr>
          <p:nvPr>
            <p:ph sz="half" idx="2" hasCustomPrompt="1"/>
          </p:nvPr>
        </p:nvSpPr>
        <p:spPr>
          <a:xfrm>
            <a:off x="429257" y="1605796"/>
            <a:ext cx="11352109" cy="646544"/>
          </a:xfrm>
        </p:spPr>
        <p:txBody>
          <a:bodyPr>
            <a:normAutofit/>
          </a:bodyPr>
          <a:lstStyle>
            <a:lvl1pPr marL="0" indent="0">
              <a:buNone/>
              <a:defRPr sz="2000">
                <a:solidFill>
                  <a:schemeClr val="tx2"/>
                </a:solidFill>
              </a:defRPr>
            </a:lvl1pPr>
            <a:lvl2pPr marL="511786" indent="0">
              <a:buNone/>
              <a:defRPr sz="2100"/>
            </a:lvl2pPr>
            <a:lvl3pPr marL="1023572" indent="0">
              <a:buNone/>
              <a:defRPr sz="2100"/>
            </a:lvl3pPr>
            <a:lvl4pPr marL="1535359" indent="0">
              <a:buNone/>
              <a:defRPr sz="2100"/>
            </a:lvl4pPr>
            <a:lvl5pPr marL="2047145" indent="0">
              <a:buNone/>
              <a:defRPr sz="2100"/>
            </a:lvl5pPr>
            <a:lvl6pPr>
              <a:defRPr sz="2100"/>
            </a:lvl6pPr>
            <a:lvl7pPr>
              <a:defRPr sz="2100"/>
            </a:lvl7pPr>
            <a:lvl8pPr>
              <a:defRPr sz="2100"/>
            </a:lvl8pPr>
            <a:lvl9pPr>
              <a:defRPr sz="2100"/>
            </a:lvl9pPr>
          </a:lstStyle>
          <a:p>
            <a:pPr lvl="0"/>
            <a:r>
              <a:rPr lang="en-US"/>
              <a:t>Click to add text</a:t>
            </a:r>
          </a:p>
        </p:txBody>
      </p:sp>
      <p:sp>
        <p:nvSpPr>
          <p:cNvPr id="30" name="Content Placeholder 3"/>
          <p:cNvSpPr>
            <a:spLocks noGrp="1"/>
          </p:cNvSpPr>
          <p:nvPr>
            <p:ph sz="half" idx="13" hasCustomPrompt="1"/>
          </p:nvPr>
        </p:nvSpPr>
        <p:spPr>
          <a:xfrm>
            <a:off x="429263" y="2290754"/>
            <a:ext cx="3540772" cy="3611551"/>
          </a:xfrm>
        </p:spPr>
        <p:txBody>
          <a:bodyPr>
            <a:noAutofit/>
          </a:bodyPr>
          <a:lstStyle>
            <a:lvl1pPr marL="282361" indent="-282361">
              <a:buClr>
                <a:srgbClr val="007DBA"/>
              </a:buClr>
              <a:buFont typeface="Arial"/>
              <a:buChar char="•"/>
              <a:defRPr sz="1800">
                <a:solidFill>
                  <a:srgbClr val="101D3A"/>
                </a:solidFill>
              </a:defRPr>
            </a:lvl1pPr>
            <a:lvl2pPr marL="511786" indent="0">
              <a:buNone/>
              <a:defRPr sz="2100"/>
            </a:lvl2pPr>
            <a:lvl3pPr marL="1023572" indent="0">
              <a:buNone/>
              <a:defRPr sz="2100"/>
            </a:lvl3pPr>
            <a:lvl4pPr marL="1535359" indent="0">
              <a:buNone/>
              <a:defRPr sz="2100"/>
            </a:lvl4pPr>
            <a:lvl5pPr marL="2047145" indent="0">
              <a:buNone/>
              <a:defRPr sz="2100"/>
            </a:lvl5pPr>
            <a:lvl6pPr>
              <a:defRPr sz="2100"/>
            </a:lvl6pPr>
            <a:lvl7pPr>
              <a:defRPr sz="2100"/>
            </a:lvl7pPr>
            <a:lvl8pPr>
              <a:defRPr sz="2100"/>
            </a:lvl8pPr>
            <a:lvl9pPr>
              <a:defRPr sz="2100"/>
            </a:lvl9pPr>
          </a:lstStyle>
          <a:p>
            <a:pPr lvl="0"/>
            <a:r>
              <a:rPr lang="en-US"/>
              <a:t>Click to add text</a:t>
            </a:r>
          </a:p>
        </p:txBody>
      </p:sp>
      <p:sp>
        <p:nvSpPr>
          <p:cNvPr id="33" name="Content Placeholder 3"/>
          <p:cNvSpPr>
            <a:spLocks noGrp="1"/>
          </p:cNvSpPr>
          <p:nvPr>
            <p:ph sz="half" idx="14" hasCustomPrompt="1"/>
          </p:nvPr>
        </p:nvSpPr>
        <p:spPr>
          <a:xfrm>
            <a:off x="4349758" y="2290754"/>
            <a:ext cx="3525948" cy="3611551"/>
          </a:xfrm>
        </p:spPr>
        <p:txBody>
          <a:bodyPr>
            <a:noAutofit/>
          </a:bodyPr>
          <a:lstStyle>
            <a:lvl1pPr marL="282361" indent="-282361">
              <a:buClr>
                <a:srgbClr val="007DBA"/>
              </a:buClr>
              <a:buFont typeface="Arial"/>
              <a:buChar char="•"/>
              <a:defRPr sz="1800">
                <a:solidFill>
                  <a:srgbClr val="101D3A"/>
                </a:solidFill>
              </a:defRPr>
            </a:lvl1pPr>
            <a:lvl2pPr marL="511786" indent="0">
              <a:buNone/>
              <a:defRPr sz="2100"/>
            </a:lvl2pPr>
            <a:lvl3pPr marL="1023572" indent="0">
              <a:buNone/>
              <a:defRPr sz="2100"/>
            </a:lvl3pPr>
            <a:lvl4pPr marL="1535359" indent="0">
              <a:buNone/>
              <a:defRPr sz="2100"/>
            </a:lvl4pPr>
            <a:lvl5pPr marL="2047145" indent="0">
              <a:buNone/>
              <a:defRPr sz="2100"/>
            </a:lvl5pPr>
            <a:lvl6pPr>
              <a:defRPr sz="2100"/>
            </a:lvl6pPr>
            <a:lvl7pPr>
              <a:defRPr sz="2100"/>
            </a:lvl7pPr>
            <a:lvl8pPr>
              <a:defRPr sz="2100"/>
            </a:lvl8pPr>
            <a:lvl9pPr>
              <a:defRPr sz="2100"/>
            </a:lvl9pPr>
          </a:lstStyle>
          <a:p>
            <a:pPr lvl="0"/>
            <a:r>
              <a:rPr lang="en-US"/>
              <a:t>Click to add text</a:t>
            </a:r>
          </a:p>
        </p:txBody>
      </p:sp>
      <p:sp>
        <p:nvSpPr>
          <p:cNvPr id="34" name="Content Placeholder 3"/>
          <p:cNvSpPr>
            <a:spLocks noGrp="1"/>
          </p:cNvSpPr>
          <p:nvPr>
            <p:ph sz="half" idx="15" hasCustomPrompt="1"/>
          </p:nvPr>
        </p:nvSpPr>
        <p:spPr>
          <a:xfrm>
            <a:off x="8255426" y="2290754"/>
            <a:ext cx="3525948" cy="3611551"/>
          </a:xfrm>
        </p:spPr>
        <p:txBody>
          <a:bodyPr>
            <a:noAutofit/>
          </a:bodyPr>
          <a:lstStyle>
            <a:lvl1pPr marL="282361" indent="-282361">
              <a:buClr>
                <a:srgbClr val="007DBA"/>
              </a:buClr>
              <a:buFont typeface="Arial"/>
              <a:buChar char="•"/>
              <a:defRPr sz="1800">
                <a:solidFill>
                  <a:srgbClr val="101D3A"/>
                </a:solidFill>
              </a:defRPr>
            </a:lvl1pPr>
            <a:lvl2pPr marL="511786" indent="0">
              <a:buNone/>
              <a:defRPr sz="2100"/>
            </a:lvl2pPr>
            <a:lvl3pPr marL="1023572" indent="0">
              <a:buNone/>
              <a:defRPr sz="2100"/>
            </a:lvl3pPr>
            <a:lvl4pPr marL="1535359" indent="0">
              <a:buNone/>
              <a:defRPr sz="2100"/>
            </a:lvl4pPr>
            <a:lvl5pPr marL="2047145" indent="0">
              <a:buNone/>
              <a:defRPr sz="2100"/>
            </a:lvl5pPr>
            <a:lvl6pPr>
              <a:defRPr sz="2100"/>
            </a:lvl6pPr>
            <a:lvl7pPr>
              <a:defRPr sz="2100"/>
            </a:lvl7pPr>
            <a:lvl8pPr>
              <a:defRPr sz="2100"/>
            </a:lvl8pPr>
            <a:lvl9pPr>
              <a:defRPr sz="2100"/>
            </a:lvl9pPr>
          </a:lstStyle>
          <a:p>
            <a:pPr lvl="0"/>
            <a:r>
              <a:rPr lang="en-US"/>
              <a:t>Click to add text</a:t>
            </a:r>
          </a:p>
        </p:txBody>
      </p:sp>
      <p:sp>
        <p:nvSpPr>
          <p:cNvPr id="3" name="Slide Number Placeholder 2"/>
          <p:cNvSpPr>
            <a:spLocks noGrp="1"/>
          </p:cNvSpPr>
          <p:nvPr>
            <p:ph type="sldNum" sz="quarter" idx="17"/>
          </p:nvPr>
        </p:nvSpPr>
        <p:spPr/>
        <p:txBody>
          <a:bodyPr/>
          <a:lstStyle/>
          <a:p>
            <a:fld id="{23750D03-48AD-2741-AECD-41D901562598}" type="slidenum">
              <a:rPr lang="en-US" smtClean="0"/>
              <a:pPr/>
              <a:t>‹#›</a:t>
            </a:fld>
            <a:endParaRPr lang="en-US"/>
          </a:p>
        </p:txBody>
      </p:sp>
      <p:sp>
        <p:nvSpPr>
          <p:cNvPr id="4" name="Title 3"/>
          <p:cNvSpPr>
            <a:spLocks noGrp="1"/>
          </p:cNvSpPr>
          <p:nvPr>
            <p:ph type="title"/>
          </p:nvPr>
        </p:nvSpPr>
        <p:spPr/>
        <p:txBody>
          <a:bodyPr/>
          <a:lstStyle>
            <a:lvl1pPr>
              <a:defRPr baseline="0">
                <a:solidFill>
                  <a:srgbClr val="006A96"/>
                </a:solidFill>
              </a:defRPr>
            </a:lvl1pPr>
          </a:lstStyle>
          <a:p>
            <a:r>
              <a:rPr lang="en-US"/>
              <a:t>Click to edit Master title style</a:t>
            </a:r>
          </a:p>
        </p:txBody>
      </p:sp>
    </p:spTree>
    <p:extLst>
      <p:ext uri="{BB962C8B-B14F-4D97-AF65-F5344CB8AC3E}">
        <p14:creationId xmlns:p14="http://schemas.microsoft.com/office/powerpoint/2010/main" val="14612558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3_Title_and_Content_Blue_Background">
    <p:bg>
      <p:bgPr>
        <a:solidFill>
          <a:srgbClr val="0085C3"/>
        </a:solidFill>
        <a:effectLst/>
      </p:bgPr>
    </p:bg>
    <p:spTree>
      <p:nvGrpSpPr>
        <p:cNvPr id="1" name=""/>
        <p:cNvGrpSpPr/>
        <p:nvPr/>
      </p:nvGrpSpPr>
      <p:grpSpPr>
        <a:xfrm>
          <a:off x="0" y="0"/>
          <a:ext cx="0" cy="0"/>
          <a:chOff x="0" y="0"/>
          <a:chExt cx="0" cy="0"/>
        </a:xfrm>
      </p:grpSpPr>
      <p:sp>
        <p:nvSpPr>
          <p:cNvPr id="16" name="TextBox 3"/>
          <p:cNvSpPr txBox="1"/>
          <p:nvPr userDrawn="1"/>
        </p:nvSpPr>
        <p:spPr bwMode="black">
          <a:xfrm>
            <a:off x="7256813" y="6436644"/>
            <a:ext cx="3657600" cy="164212"/>
          </a:xfrm>
          <a:prstGeom prst="rect">
            <a:avLst/>
          </a:prstGeom>
          <a:noFill/>
        </p:spPr>
        <p:txBody>
          <a:bodyPr lIns="0" tIns="0" rIns="0" bIns="0">
            <a:prstTxWarp prst="textNoShape">
              <a:avLst/>
            </a:prstTxWarp>
            <a:spAutoFit/>
          </a:bodyPr>
          <a:lstStyle/>
          <a:p>
            <a:pPr algn="r" defTabSz="1219110" fontAlgn="auto"/>
            <a:r>
              <a:rPr lang="en-US" sz="1067">
                <a:solidFill>
                  <a:srgbClr val="FFFFFF"/>
                </a:solidFill>
                <a:latin typeface="Museo Sans For Dell"/>
              </a:rPr>
              <a:t>Digital Business Services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27645" y="6263781"/>
            <a:ext cx="503339" cy="503339"/>
          </a:xfrm>
          <a:prstGeom prst="rect">
            <a:avLst/>
          </a:prstGeom>
        </p:spPr>
      </p:pic>
      <p:sp>
        <p:nvSpPr>
          <p:cNvPr id="12" name="Title 1"/>
          <p:cNvSpPr>
            <a:spLocks noGrp="1"/>
          </p:cNvSpPr>
          <p:nvPr>
            <p:ph type="ctrTitle"/>
          </p:nvPr>
        </p:nvSpPr>
        <p:spPr>
          <a:xfrm>
            <a:off x="609600" y="609600"/>
            <a:ext cx="3657600" cy="1790133"/>
          </a:xfrm>
          <a:prstGeom prst="roundRect">
            <a:avLst>
              <a:gd name="adj" fmla="val 2750"/>
            </a:avLst>
          </a:prstGeom>
          <a:solidFill>
            <a:schemeClr val="tx2"/>
          </a:solidFill>
          <a:ln w="9525"/>
        </p:spPr>
        <p:txBody>
          <a:bodyPr/>
          <a:lstStyle/>
          <a:p>
            <a:r>
              <a:rPr lang="en-US">
                <a:latin typeface="Museo For Dell" charset="0"/>
              </a:rPr>
              <a:t>Click to edit Master title style</a:t>
            </a:r>
            <a:endParaRPr lang="en-US">
              <a:latin typeface="Museo For Dell" charset="0"/>
              <a:ea typeface="Museo For Dell" charset="0"/>
            </a:endParaRPr>
          </a:p>
        </p:txBody>
      </p:sp>
      <p:sp>
        <p:nvSpPr>
          <p:cNvPr id="14" name="Content Placeholder 2"/>
          <p:cNvSpPr>
            <a:spLocks noGrp="1"/>
          </p:cNvSpPr>
          <p:nvPr>
            <p:ph sz="half" idx="4294967295"/>
          </p:nvPr>
        </p:nvSpPr>
        <p:spPr>
          <a:xfrm>
            <a:off x="4531060" y="685803"/>
            <a:ext cx="7547237" cy="5100884"/>
          </a:xfrm>
        </p:spPr>
        <p:txBody>
          <a:bodyPr>
            <a:noAutofit/>
          </a:bodyPr>
          <a:lstStyle/>
          <a:p>
            <a:pPr lvl="0">
              <a:buClr>
                <a:schemeClr val="tx2"/>
              </a:buClr>
            </a:pPr>
            <a:r>
              <a:rPr lang="en-US" sz="2933">
                <a:solidFill>
                  <a:schemeClr val="tx2"/>
                </a:solidFill>
                <a:latin typeface="Museo Sans For Dell" charset="0"/>
              </a:rPr>
              <a:t>Click to edit Master text styles</a:t>
            </a:r>
          </a:p>
          <a:p>
            <a:pPr lvl="1">
              <a:buClr>
                <a:schemeClr val="tx2"/>
              </a:buClr>
            </a:pPr>
            <a:r>
              <a:rPr lang="en-US" sz="2933">
                <a:solidFill>
                  <a:schemeClr val="tx2"/>
                </a:solidFill>
                <a:latin typeface="Museo Sans For Dell" charset="0"/>
              </a:rPr>
              <a:t>Second level</a:t>
            </a:r>
          </a:p>
          <a:p>
            <a:pPr lvl="2">
              <a:buClr>
                <a:schemeClr val="tx2"/>
              </a:buClr>
            </a:pPr>
            <a:r>
              <a:rPr lang="en-US" sz="2933">
                <a:solidFill>
                  <a:schemeClr val="tx2"/>
                </a:solidFill>
                <a:latin typeface="Museo Sans For Dell" charset="0"/>
              </a:rPr>
              <a:t>Third level</a:t>
            </a:r>
          </a:p>
          <a:p>
            <a:pPr lvl="3">
              <a:buClr>
                <a:schemeClr val="tx2"/>
              </a:buClr>
            </a:pPr>
            <a:r>
              <a:rPr lang="en-US" sz="2933">
                <a:solidFill>
                  <a:schemeClr val="tx2"/>
                </a:solidFill>
                <a:latin typeface="Museo Sans For Dell" charset="0"/>
              </a:rPr>
              <a:t>Fourth level</a:t>
            </a:r>
          </a:p>
          <a:p>
            <a:pPr lvl="4">
              <a:buClr>
                <a:schemeClr val="tx2"/>
              </a:buClr>
            </a:pPr>
            <a:r>
              <a:rPr lang="en-US" sz="2933">
                <a:solidFill>
                  <a:schemeClr val="tx2"/>
                </a:solidFill>
                <a:latin typeface="Museo Sans For Dell" charset="0"/>
              </a:rPr>
              <a:t>Fifth level</a:t>
            </a:r>
            <a:endParaRPr lang="en-US" sz="2933">
              <a:solidFill>
                <a:schemeClr val="tx2"/>
              </a:solidFill>
              <a:latin typeface="Museo Sans For Dell" charset="0"/>
              <a:ea typeface="Museo Sans For Dell" charset="0"/>
            </a:endParaRPr>
          </a:p>
        </p:txBody>
      </p:sp>
    </p:spTree>
    <p:extLst>
      <p:ext uri="{BB962C8B-B14F-4D97-AF65-F5344CB8AC3E}">
        <p14:creationId xmlns:p14="http://schemas.microsoft.com/office/powerpoint/2010/main" val="4012487138"/>
      </p:ext>
    </p:extLst>
  </p:cSld>
  <p:clrMapOvr>
    <a:masterClrMapping/>
  </p:clrMapOvr>
  <p:transition spd="med">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8_Title_and_Content_Blue_Background">
    <p:bg>
      <p:bgPr>
        <a:solidFill>
          <a:srgbClr val="0085C3"/>
        </a:solidFill>
        <a:effectLst/>
      </p:bgPr>
    </p:bg>
    <p:spTree>
      <p:nvGrpSpPr>
        <p:cNvPr id="1" name=""/>
        <p:cNvGrpSpPr/>
        <p:nvPr/>
      </p:nvGrpSpPr>
      <p:grpSpPr>
        <a:xfrm>
          <a:off x="0" y="0"/>
          <a:ext cx="0" cy="0"/>
          <a:chOff x="0" y="0"/>
          <a:chExt cx="0" cy="0"/>
        </a:xfrm>
      </p:grpSpPr>
      <p:sp>
        <p:nvSpPr>
          <p:cNvPr id="14" name="Title 1"/>
          <p:cNvSpPr txBox="1">
            <a:spLocks/>
          </p:cNvSpPr>
          <p:nvPr userDrawn="1"/>
        </p:nvSpPr>
        <p:spPr bwMode="auto">
          <a:xfrm>
            <a:off x="-1246458" y="3582639"/>
            <a:ext cx="7210340" cy="4318748"/>
          </a:xfrm>
          <a:prstGeom prst="roundRect">
            <a:avLst>
              <a:gd name="adj" fmla="val 2752"/>
            </a:avLst>
          </a:prstGeom>
          <a:noFill/>
          <a:ln w="25400" cap="flat" cmpd="sng" algn="ctr">
            <a:solidFill>
              <a:schemeClr val="tx2"/>
            </a:solidFill>
            <a:prstDash val="solid"/>
            <a:miter lim="800000"/>
            <a:headEnd/>
            <a:tailEnd/>
          </a:ln>
          <a:effectLst/>
        </p:spPr>
        <p:txBody>
          <a:bodyPr vert="horz" wrap="square" lIns="304784" tIns="304784" rIns="304784" bIns="304784" numCol="1" anchor="b" anchorCtr="0" compatLnSpc="1">
            <a:prstTxWarp prst="textNoShape">
              <a:avLst/>
            </a:prstTxWarp>
            <a:normAutofit/>
          </a:bodyPr>
          <a:lstStyle>
            <a:lvl1pPr algn="l" rtl="0" eaLnBrk="1" fontAlgn="base" hangingPunct="1">
              <a:lnSpc>
                <a:spcPct val="90000"/>
              </a:lnSpc>
              <a:spcBef>
                <a:spcPct val="0"/>
              </a:spcBef>
              <a:spcAft>
                <a:spcPct val="0"/>
              </a:spcAft>
              <a:defRPr sz="2800" b="0" cap="none" baseline="0">
                <a:solidFill>
                  <a:schemeClr val="tx2"/>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r" defTabSz="1219110"/>
            <a:endParaRPr lang="en-US" sz="3733">
              <a:solidFill>
                <a:srgbClr val="FFFFFF"/>
              </a:solidFill>
            </a:endParaRPr>
          </a:p>
        </p:txBody>
      </p:sp>
      <p:sp>
        <p:nvSpPr>
          <p:cNvPr id="2" name="Title 1"/>
          <p:cNvSpPr>
            <a:spLocks noGrp="1"/>
          </p:cNvSpPr>
          <p:nvPr>
            <p:ph type="title" hasCustomPrompt="1"/>
          </p:nvPr>
        </p:nvSpPr>
        <p:spPr>
          <a:xfrm>
            <a:off x="2526793" y="3804995"/>
            <a:ext cx="3534519" cy="443198"/>
          </a:xfrm>
        </p:spPr>
        <p:txBody>
          <a:bodyPr wrap="square" anchor="t"/>
          <a:lstStyle>
            <a:lvl1pPr>
              <a:lnSpc>
                <a:spcPct val="90000"/>
              </a:lnSpc>
              <a:defRPr sz="3200" b="0">
                <a:solidFill>
                  <a:schemeClr val="tx2"/>
                </a:solidFill>
                <a:latin typeface="Museo For Dell" pitchFamily="2" charset="0"/>
              </a:defRPr>
            </a:lvl1pPr>
          </a:lstStyle>
          <a:p>
            <a:r>
              <a:rPr lang="en-US"/>
              <a:t>Thank you</a:t>
            </a:r>
          </a:p>
        </p:txBody>
      </p:sp>
      <p:sp>
        <p:nvSpPr>
          <p:cNvPr id="16" name="TextBox 3"/>
          <p:cNvSpPr txBox="1"/>
          <p:nvPr userDrawn="1"/>
        </p:nvSpPr>
        <p:spPr bwMode="black">
          <a:xfrm>
            <a:off x="7256813" y="6436644"/>
            <a:ext cx="3657600" cy="164212"/>
          </a:xfrm>
          <a:prstGeom prst="rect">
            <a:avLst/>
          </a:prstGeom>
          <a:noFill/>
        </p:spPr>
        <p:txBody>
          <a:bodyPr lIns="0" tIns="0" rIns="0" bIns="0">
            <a:prstTxWarp prst="textNoShape">
              <a:avLst/>
            </a:prstTxWarp>
            <a:spAutoFit/>
          </a:bodyPr>
          <a:lstStyle/>
          <a:p>
            <a:pPr algn="r" defTabSz="1219110" fontAlgn="auto"/>
            <a:r>
              <a:rPr lang="en-US" sz="1067">
                <a:solidFill>
                  <a:srgbClr val="FFFFFF"/>
                </a:solidFill>
                <a:latin typeface="Museo Sans For Dell"/>
              </a:rPr>
              <a:t>Digital Business Services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27645" y="6263781"/>
            <a:ext cx="503339" cy="503339"/>
          </a:xfrm>
          <a:prstGeom prst="rect">
            <a:avLst/>
          </a:prstGeom>
        </p:spPr>
      </p:pic>
      <p:sp>
        <p:nvSpPr>
          <p:cNvPr id="12" name="Title 1"/>
          <p:cNvSpPr txBox="1">
            <a:spLocks/>
          </p:cNvSpPr>
          <p:nvPr userDrawn="1"/>
        </p:nvSpPr>
        <p:spPr bwMode="auto">
          <a:xfrm>
            <a:off x="2155449" y="-228600"/>
            <a:ext cx="11061565" cy="5271512"/>
          </a:xfrm>
          <a:prstGeom prst="roundRect">
            <a:avLst>
              <a:gd name="adj" fmla="val 2752"/>
            </a:avLst>
          </a:prstGeom>
          <a:noFill/>
          <a:ln w="25400" cap="flat" cmpd="sng" algn="ctr">
            <a:solidFill>
              <a:schemeClr val="tx2"/>
            </a:solidFill>
            <a:prstDash val="solid"/>
            <a:miter lim="800000"/>
            <a:headEnd/>
            <a:tailEnd/>
          </a:ln>
          <a:effectLst/>
        </p:spPr>
        <p:txBody>
          <a:bodyPr vert="horz" wrap="square" lIns="304784" tIns="304784" rIns="304784" bIns="304784" numCol="1" anchor="b" anchorCtr="0" compatLnSpc="1">
            <a:prstTxWarp prst="textNoShape">
              <a:avLst/>
            </a:prstTxWarp>
            <a:normAutofit/>
          </a:bodyPr>
          <a:lstStyle>
            <a:lvl1pPr algn="l" rtl="0" eaLnBrk="1" fontAlgn="base" hangingPunct="1">
              <a:lnSpc>
                <a:spcPct val="90000"/>
              </a:lnSpc>
              <a:spcBef>
                <a:spcPct val="0"/>
              </a:spcBef>
              <a:spcAft>
                <a:spcPct val="0"/>
              </a:spcAft>
              <a:defRPr sz="2800" b="0" cap="none" baseline="0">
                <a:solidFill>
                  <a:schemeClr val="tx2"/>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r" defTabSz="1219110"/>
            <a:endParaRPr lang="en-US" sz="3733">
              <a:solidFill>
                <a:srgbClr val="FFFFFF"/>
              </a:solidFill>
            </a:endParaRPr>
          </a:p>
        </p:txBody>
      </p:sp>
    </p:spTree>
    <p:extLst>
      <p:ext uri="{BB962C8B-B14F-4D97-AF65-F5344CB8AC3E}">
        <p14:creationId xmlns:p14="http://schemas.microsoft.com/office/powerpoint/2010/main" val="4022378792"/>
      </p:ext>
    </p:extLst>
  </p:cSld>
  <p:clrMapOvr>
    <a:masterClrMapping/>
  </p:clrMapOvr>
  <p:transition spd="med">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Conten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590996"/>
          </a:xfrm>
        </p:spPr>
        <p:txBody>
          <a:bodyPr/>
          <a:lstStyle>
            <a:lvl1pPr>
              <a:defRPr/>
            </a:lvl1pPr>
          </a:lstStyle>
          <a:p>
            <a:r>
              <a:rPr lang="en-US"/>
              <a:t>Click to edit content page title</a:t>
            </a:r>
          </a:p>
        </p:txBody>
      </p:sp>
    </p:spTree>
    <p:extLst>
      <p:ext uri="{BB962C8B-B14F-4D97-AF65-F5344CB8AC3E}">
        <p14:creationId xmlns:p14="http://schemas.microsoft.com/office/powerpoint/2010/main" val="3400540345"/>
      </p:ext>
    </p:extLst>
  </p:cSld>
  <p:clrMapOvr>
    <a:masterClrMapping/>
  </p:clrMapOvr>
  <p:transition spd="med">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03152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Slide-I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13530" y="1844887"/>
            <a:ext cx="10906591" cy="1470025"/>
          </a:xfrm>
        </p:spPr>
        <p:txBody>
          <a:bodyPr lIns="0" tIns="0" rIns="0" bIns="0" anchor="b" anchorCtr="0">
            <a:normAutofit/>
          </a:bodyPr>
          <a:lstStyle>
            <a:lvl1pPr algn="l">
              <a:defRPr sz="4000" b="1" cap="all" baseline="0">
                <a:solidFill>
                  <a:srgbClr val="006A96"/>
                </a:solidFill>
              </a:defRPr>
            </a:lvl1pPr>
          </a:lstStyle>
          <a:p>
            <a:r>
              <a:rPr lang="en-US"/>
              <a:t>Click to Add section Title</a:t>
            </a:r>
          </a:p>
        </p:txBody>
      </p:sp>
      <p:sp>
        <p:nvSpPr>
          <p:cNvPr id="11" name="Subtitle 2"/>
          <p:cNvSpPr>
            <a:spLocks noGrp="1"/>
          </p:cNvSpPr>
          <p:nvPr>
            <p:ph type="subTitle" idx="1" hasCustomPrompt="1"/>
          </p:nvPr>
        </p:nvSpPr>
        <p:spPr>
          <a:xfrm>
            <a:off x="613530" y="3461118"/>
            <a:ext cx="10906591" cy="753881"/>
          </a:xfrm>
        </p:spPr>
        <p:txBody>
          <a:bodyPr lIns="0" tIns="0" rIns="0" bIns="0">
            <a:normAutofit/>
          </a:bodyPr>
          <a:lstStyle>
            <a:lvl1pPr marL="0" indent="0" algn="l">
              <a:buNone/>
              <a:defRPr sz="2100">
                <a:solidFill>
                  <a:schemeClr val="tx1">
                    <a:lumMod val="60000"/>
                    <a:lumOff val="40000"/>
                  </a:schemeClr>
                </a:solidFill>
                <a:latin typeface="+mn-lt"/>
              </a:defRPr>
            </a:lvl1pPr>
            <a:lvl2pPr marL="457120" indent="0" algn="ctr">
              <a:buNone/>
              <a:defRPr>
                <a:solidFill>
                  <a:schemeClr val="tx1">
                    <a:tint val="75000"/>
                  </a:schemeClr>
                </a:solidFill>
              </a:defRPr>
            </a:lvl2pPr>
            <a:lvl3pPr marL="914243" indent="0" algn="ctr">
              <a:buNone/>
              <a:defRPr>
                <a:solidFill>
                  <a:schemeClr val="tx1">
                    <a:tint val="75000"/>
                  </a:schemeClr>
                </a:solidFill>
              </a:defRPr>
            </a:lvl3pPr>
            <a:lvl4pPr marL="1371366" indent="0" algn="ctr">
              <a:buNone/>
              <a:defRPr>
                <a:solidFill>
                  <a:schemeClr val="tx1">
                    <a:tint val="75000"/>
                  </a:schemeClr>
                </a:solidFill>
              </a:defRPr>
            </a:lvl4pPr>
            <a:lvl5pPr marL="1828488" indent="0" algn="ctr">
              <a:buNone/>
              <a:defRPr>
                <a:solidFill>
                  <a:schemeClr val="tx1">
                    <a:tint val="75000"/>
                  </a:schemeClr>
                </a:solidFill>
              </a:defRPr>
            </a:lvl5pPr>
            <a:lvl6pPr marL="2285609" indent="0" algn="ctr">
              <a:buNone/>
              <a:defRPr>
                <a:solidFill>
                  <a:schemeClr val="tx1">
                    <a:tint val="75000"/>
                  </a:schemeClr>
                </a:solidFill>
              </a:defRPr>
            </a:lvl6pPr>
            <a:lvl7pPr marL="2742729" indent="0" algn="ctr">
              <a:buNone/>
              <a:defRPr>
                <a:solidFill>
                  <a:schemeClr val="tx1">
                    <a:tint val="75000"/>
                  </a:schemeClr>
                </a:solidFill>
              </a:defRPr>
            </a:lvl7pPr>
            <a:lvl8pPr marL="3199851" indent="0" algn="ctr">
              <a:buNone/>
              <a:defRPr>
                <a:solidFill>
                  <a:schemeClr val="tx1">
                    <a:tint val="75000"/>
                  </a:schemeClr>
                </a:solidFill>
              </a:defRPr>
            </a:lvl8pPr>
            <a:lvl9pPr marL="3656973" indent="0" algn="ctr">
              <a:buNone/>
              <a:defRPr>
                <a:solidFill>
                  <a:schemeClr val="tx1">
                    <a:tint val="75000"/>
                  </a:schemeClr>
                </a:solidFill>
              </a:defRPr>
            </a:lvl9pPr>
          </a:lstStyle>
          <a:p>
            <a:r>
              <a:rPr lang="en-US"/>
              <a:t>Click to Add Subtitle</a:t>
            </a:r>
          </a:p>
        </p:txBody>
      </p:sp>
      <p:sp>
        <p:nvSpPr>
          <p:cNvPr id="2" name="Slide Number Placeholder 1"/>
          <p:cNvSpPr>
            <a:spLocks noGrp="1"/>
          </p:cNvSpPr>
          <p:nvPr>
            <p:ph type="sldNum" sz="quarter" idx="10"/>
          </p:nvPr>
        </p:nvSpPr>
        <p:spPr/>
        <p:txBody>
          <a:bodyPr/>
          <a:lstStyle>
            <a:lvl1pPr>
              <a:defRPr>
                <a:solidFill>
                  <a:schemeClr val="tx1"/>
                </a:solidFill>
              </a:defRPr>
            </a:lvl1pPr>
          </a:lstStyle>
          <a:p>
            <a:fld id="{D0A8BD7E-3FB1-46E0-88A2-F69CF9BE5AD3}" type="slidenum">
              <a:rPr lang="en-US" smtClean="0"/>
              <a:pPr/>
              <a:t>‹#›</a:t>
            </a:fld>
            <a:endParaRPr lang="en-US"/>
          </a:p>
        </p:txBody>
      </p:sp>
    </p:spTree>
    <p:extLst>
      <p:ext uri="{BB962C8B-B14F-4D97-AF65-F5344CB8AC3E}">
        <p14:creationId xmlns:p14="http://schemas.microsoft.com/office/powerpoint/2010/main" val="29658355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Section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bwMode="ltGray">
          <a:xfrm>
            <a:off x="7" y="3"/>
            <a:ext cx="6094444" cy="6856100"/>
          </a:xfrm>
          <a:blipFill dpi="0" rotWithShape="1">
            <a:blip r:embed="rId3"/>
            <a:srcRect/>
            <a:stretch>
              <a:fillRect/>
            </a:stretch>
          </a:blipFill>
        </p:spPr>
        <p:txBody>
          <a:bodyPr tIns="451787" anchor="ctr" anchorCtr="0">
            <a:noAutofit/>
          </a:bodyPr>
          <a:lstStyle>
            <a:lvl1pPr marL="0" indent="0" algn="ctr">
              <a:buNone/>
              <a:defRPr sz="1300" b="1" cap="none" baseline="0">
                <a:gradFill>
                  <a:gsLst>
                    <a:gs pos="0">
                      <a:srgbClr val="FFFFFF"/>
                    </a:gs>
                    <a:gs pos="27000">
                      <a:srgbClr val="FFFFFF"/>
                    </a:gs>
                  </a:gsLst>
                  <a:lin ang="5400000" scaled="0"/>
                </a:gradFill>
                <a:latin typeface="Arial"/>
              </a:defRPr>
            </a:lvl1pPr>
          </a:lstStyle>
          <a:p>
            <a:r>
              <a:rPr lang="en-US"/>
              <a:t>Drag picture to placeholder or click icon to add</a:t>
            </a:r>
          </a:p>
        </p:txBody>
      </p:sp>
      <p:sp>
        <p:nvSpPr>
          <p:cNvPr id="7" name="Title 1"/>
          <p:cNvSpPr>
            <a:spLocks noGrp="1"/>
          </p:cNvSpPr>
          <p:nvPr>
            <p:ph type="ctrTitle" hasCustomPrompt="1"/>
          </p:nvPr>
        </p:nvSpPr>
        <p:spPr>
          <a:xfrm>
            <a:off x="6539352" y="1844887"/>
            <a:ext cx="5260385" cy="1470025"/>
          </a:xfrm>
        </p:spPr>
        <p:txBody>
          <a:bodyPr lIns="0" tIns="0" rIns="0" bIns="0" anchor="b" anchorCtr="0">
            <a:normAutofit/>
          </a:bodyPr>
          <a:lstStyle>
            <a:lvl1pPr algn="l">
              <a:defRPr sz="3600" b="1" baseline="0">
                <a:solidFill>
                  <a:srgbClr val="006A96"/>
                </a:solidFill>
              </a:defRPr>
            </a:lvl1pPr>
          </a:lstStyle>
          <a:p>
            <a:r>
              <a:rPr lang="en-US"/>
              <a:t>Click to Add Section Title</a:t>
            </a:r>
          </a:p>
        </p:txBody>
      </p:sp>
      <p:sp>
        <p:nvSpPr>
          <p:cNvPr id="9" name="Subtitle 2"/>
          <p:cNvSpPr>
            <a:spLocks noGrp="1"/>
          </p:cNvSpPr>
          <p:nvPr>
            <p:ph type="subTitle" idx="1" hasCustomPrompt="1"/>
          </p:nvPr>
        </p:nvSpPr>
        <p:spPr>
          <a:xfrm>
            <a:off x="6539352" y="3461118"/>
            <a:ext cx="5260385" cy="753881"/>
          </a:xfrm>
        </p:spPr>
        <p:txBody>
          <a:bodyPr lIns="0" tIns="0" rIns="0" bIns="0">
            <a:normAutofit/>
          </a:bodyPr>
          <a:lstStyle>
            <a:lvl1pPr marL="0" indent="0" algn="l">
              <a:buNone/>
              <a:defRPr sz="2100" baseline="0">
                <a:solidFill>
                  <a:srgbClr val="8F9093"/>
                </a:solidFill>
                <a:latin typeface="+mn-lt"/>
              </a:defRPr>
            </a:lvl1pPr>
            <a:lvl2pPr marL="457120" indent="0" algn="ctr">
              <a:buNone/>
              <a:defRPr>
                <a:solidFill>
                  <a:schemeClr val="tx1">
                    <a:tint val="75000"/>
                  </a:schemeClr>
                </a:solidFill>
              </a:defRPr>
            </a:lvl2pPr>
            <a:lvl3pPr marL="914243" indent="0" algn="ctr">
              <a:buNone/>
              <a:defRPr>
                <a:solidFill>
                  <a:schemeClr val="tx1">
                    <a:tint val="75000"/>
                  </a:schemeClr>
                </a:solidFill>
              </a:defRPr>
            </a:lvl3pPr>
            <a:lvl4pPr marL="1371366" indent="0" algn="ctr">
              <a:buNone/>
              <a:defRPr>
                <a:solidFill>
                  <a:schemeClr val="tx1">
                    <a:tint val="75000"/>
                  </a:schemeClr>
                </a:solidFill>
              </a:defRPr>
            </a:lvl4pPr>
            <a:lvl5pPr marL="1828488" indent="0" algn="ctr">
              <a:buNone/>
              <a:defRPr>
                <a:solidFill>
                  <a:schemeClr val="tx1">
                    <a:tint val="75000"/>
                  </a:schemeClr>
                </a:solidFill>
              </a:defRPr>
            </a:lvl5pPr>
            <a:lvl6pPr marL="2285609" indent="0" algn="ctr">
              <a:buNone/>
              <a:defRPr>
                <a:solidFill>
                  <a:schemeClr val="tx1">
                    <a:tint val="75000"/>
                  </a:schemeClr>
                </a:solidFill>
              </a:defRPr>
            </a:lvl6pPr>
            <a:lvl7pPr marL="2742729" indent="0" algn="ctr">
              <a:buNone/>
              <a:defRPr>
                <a:solidFill>
                  <a:schemeClr val="tx1">
                    <a:tint val="75000"/>
                  </a:schemeClr>
                </a:solidFill>
              </a:defRPr>
            </a:lvl7pPr>
            <a:lvl8pPr marL="3199851" indent="0" algn="ctr">
              <a:buNone/>
              <a:defRPr>
                <a:solidFill>
                  <a:schemeClr val="tx1">
                    <a:tint val="75000"/>
                  </a:schemeClr>
                </a:solidFill>
              </a:defRPr>
            </a:lvl8pPr>
            <a:lvl9pPr marL="3656973" indent="0" algn="ctr">
              <a:buNone/>
              <a:defRPr>
                <a:solidFill>
                  <a:schemeClr val="tx1">
                    <a:tint val="75000"/>
                  </a:schemeClr>
                </a:solidFill>
              </a:defRPr>
            </a:lvl9pPr>
          </a:lstStyle>
          <a:p>
            <a:r>
              <a:rPr lang="en-US"/>
              <a:t>Click to Add Subtitle</a:t>
            </a:r>
          </a:p>
        </p:txBody>
      </p:sp>
      <p:sp>
        <p:nvSpPr>
          <p:cNvPr id="2" name="Slide Number Placeholder 1"/>
          <p:cNvSpPr>
            <a:spLocks noGrp="1"/>
          </p:cNvSpPr>
          <p:nvPr>
            <p:ph type="sldNum" sz="quarter" idx="11"/>
          </p:nvPr>
        </p:nvSpPr>
        <p:spPr>
          <a:xfrm>
            <a:off x="6539344" y="6293030"/>
            <a:ext cx="2743200" cy="365125"/>
          </a:xfrm>
        </p:spPr>
        <p:txBody>
          <a:bodyPr/>
          <a:lstStyle>
            <a:lvl1pPr>
              <a:defRPr>
                <a:solidFill>
                  <a:srgbClr val="13294B"/>
                </a:solidFill>
              </a:defRPr>
            </a:lvl1pPr>
          </a:lstStyle>
          <a:p>
            <a:fld id="{D0A8BD7E-3FB1-46E0-88A2-F69CF9BE5AD3}" type="slidenum">
              <a:rPr lang="en-US" smtClean="0"/>
              <a:pPr/>
              <a:t>‹#›</a:t>
            </a:fld>
            <a:endParaRPr lang="en-US"/>
          </a:p>
        </p:txBody>
      </p:sp>
    </p:spTree>
    <p:extLst>
      <p:ext uri="{BB962C8B-B14F-4D97-AF65-F5344CB8AC3E}">
        <p14:creationId xmlns:p14="http://schemas.microsoft.com/office/powerpoint/2010/main" val="39245992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upperthird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0550" y="2880360"/>
            <a:ext cx="5590903" cy="1097280"/>
          </a:xfrm>
          <a:prstGeom prst="rect">
            <a:avLst/>
          </a:prstGeom>
        </p:spPr>
      </p:pic>
      <p:sp>
        <p:nvSpPr>
          <p:cNvPr id="11" name="Title 1"/>
          <p:cNvSpPr>
            <a:spLocks noGrp="1"/>
          </p:cNvSpPr>
          <p:nvPr>
            <p:ph type="ctrTitle" hasCustomPrompt="1"/>
          </p:nvPr>
        </p:nvSpPr>
        <p:spPr>
          <a:xfrm>
            <a:off x="626229" y="3063666"/>
            <a:ext cx="11032371" cy="1470025"/>
          </a:xfrm>
        </p:spPr>
        <p:txBody>
          <a:bodyPr lIns="0" tIns="0" rIns="0" bIns="0" anchor="b" anchorCtr="0">
            <a:normAutofit/>
          </a:bodyPr>
          <a:lstStyle>
            <a:lvl1pPr algn="l">
              <a:defRPr sz="3600" b="1" cap="all" baseline="0">
                <a:solidFill>
                  <a:srgbClr val="006A96"/>
                </a:solidFill>
                <a:latin typeface="+mj-lt"/>
              </a:defRPr>
            </a:lvl1pPr>
          </a:lstStyle>
          <a:p>
            <a:r>
              <a:rPr lang="en-US"/>
              <a:t>Click to Add Title</a:t>
            </a:r>
          </a:p>
        </p:txBody>
      </p:sp>
      <p:sp>
        <p:nvSpPr>
          <p:cNvPr id="12" name="Subtitle 2"/>
          <p:cNvSpPr>
            <a:spLocks noGrp="1"/>
          </p:cNvSpPr>
          <p:nvPr>
            <p:ph type="subTitle" idx="1" hasCustomPrompt="1"/>
          </p:nvPr>
        </p:nvSpPr>
        <p:spPr>
          <a:xfrm>
            <a:off x="626229" y="4679897"/>
            <a:ext cx="11032371" cy="487180"/>
          </a:xfrm>
        </p:spPr>
        <p:txBody>
          <a:bodyPr lIns="0" tIns="0" rIns="0" bIns="0">
            <a:normAutofit/>
          </a:bodyPr>
          <a:lstStyle>
            <a:lvl1pPr marL="0" indent="0" algn="l">
              <a:lnSpc>
                <a:spcPct val="70000"/>
              </a:lnSpc>
              <a:buNone/>
              <a:defRPr sz="2100" baseline="0">
                <a:solidFill>
                  <a:schemeClr val="tx1">
                    <a:lumMod val="60000"/>
                    <a:lumOff val="40000"/>
                  </a:schemeClr>
                </a:solidFill>
                <a:latin typeface="+mn-lt"/>
              </a:defRPr>
            </a:lvl1pPr>
            <a:lvl2pPr marL="457120" indent="0" algn="ctr">
              <a:buNone/>
              <a:defRPr>
                <a:solidFill>
                  <a:schemeClr val="tx1">
                    <a:tint val="75000"/>
                  </a:schemeClr>
                </a:solidFill>
              </a:defRPr>
            </a:lvl2pPr>
            <a:lvl3pPr marL="914243" indent="0" algn="ctr">
              <a:buNone/>
              <a:defRPr>
                <a:solidFill>
                  <a:schemeClr val="tx1">
                    <a:tint val="75000"/>
                  </a:schemeClr>
                </a:solidFill>
              </a:defRPr>
            </a:lvl3pPr>
            <a:lvl4pPr marL="1371366" indent="0" algn="ctr">
              <a:buNone/>
              <a:defRPr>
                <a:solidFill>
                  <a:schemeClr val="tx1">
                    <a:tint val="75000"/>
                  </a:schemeClr>
                </a:solidFill>
              </a:defRPr>
            </a:lvl4pPr>
            <a:lvl5pPr marL="1828488" indent="0" algn="ctr">
              <a:buNone/>
              <a:defRPr>
                <a:solidFill>
                  <a:schemeClr val="tx1">
                    <a:tint val="75000"/>
                  </a:schemeClr>
                </a:solidFill>
              </a:defRPr>
            </a:lvl5pPr>
            <a:lvl6pPr marL="2285609" indent="0" algn="ctr">
              <a:buNone/>
              <a:defRPr>
                <a:solidFill>
                  <a:schemeClr val="tx1">
                    <a:tint val="75000"/>
                  </a:schemeClr>
                </a:solidFill>
              </a:defRPr>
            </a:lvl6pPr>
            <a:lvl7pPr marL="2742729" indent="0" algn="ctr">
              <a:buNone/>
              <a:defRPr>
                <a:solidFill>
                  <a:schemeClr val="tx1">
                    <a:tint val="75000"/>
                  </a:schemeClr>
                </a:solidFill>
              </a:defRPr>
            </a:lvl7pPr>
            <a:lvl8pPr marL="3199851" indent="0" algn="ctr">
              <a:buNone/>
              <a:defRPr>
                <a:solidFill>
                  <a:schemeClr val="tx1">
                    <a:tint val="75000"/>
                  </a:schemeClr>
                </a:solidFill>
              </a:defRPr>
            </a:lvl8pPr>
            <a:lvl9pPr marL="3656973" indent="0" algn="ctr">
              <a:buNone/>
              <a:defRPr>
                <a:solidFill>
                  <a:schemeClr val="tx1">
                    <a:tint val="75000"/>
                  </a:schemeClr>
                </a:solidFill>
              </a:defRPr>
            </a:lvl9pPr>
          </a:lstStyle>
          <a:p>
            <a:r>
              <a:rPr lang="en-US"/>
              <a:t>Click to Add Subtitle</a:t>
            </a:r>
          </a:p>
        </p:txBody>
      </p:sp>
    </p:spTree>
    <p:extLst>
      <p:ext uri="{BB962C8B-B14F-4D97-AF65-F5344CB8AC3E}">
        <p14:creationId xmlns:p14="http://schemas.microsoft.com/office/powerpoint/2010/main" val="28388750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blue_Closing-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230619" y="3530283"/>
            <a:ext cx="7510987" cy="1752931"/>
          </a:xfrm>
          <a:prstGeom prst="rect">
            <a:avLst/>
          </a:prstGeom>
        </p:spPr>
        <p:txBody>
          <a:bodyPr lIns="0">
            <a:normAutofit/>
          </a:bodyPr>
          <a:lstStyle>
            <a:lvl1pPr marL="0" indent="0">
              <a:lnSpc>
                <a:spcPct val="50000"/>
              </a:lnSpc>
              <a:spcBef>
                <a:spcPts val="495"/>
              </a:spcBef>
              <a:buFontTx/>
              <a:buNone/>
              <a:defRPr sz="2400" baseline="0">
                <a:solidFill>
                  <a:schemeClr val="bg1"/>
                </a:solidFill>
                <a:latin typeface="Calibri"/>
                <a:cs typeface="Arial"/>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add contact information</a:t>
            </a:r>
          </a:p>
        </p:txBody>
      </p:sp>
    </p:spTree>
    <p:extLst>
      <p:ext uri="{BB962C8B-B14F-4D97-AF65-F5344CB8AC3E}">
        <p14:creationId xmlns:p14="http://schemas.microsoft.com/office/powerpoint/2010/main" val="18164743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le+Bulle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429257" y="1608673"/>
            <a:ext cx="11352109" cy="4028153"/>
          </a:xfrm>
        </p:spPr>
        <p:txBody>
          <a:bodyPr lIns="0" tIns="0" rIns="0" bIns="0"/>
          <a:lstStyle>
            <a:lvl1pPr>
              <a:spcBef>
                <a:spcPts val="600"/>
              </a:spcBef>
              <a:spcAft>
                <a:spcPts val="800"/>
              </a:spcAft>
              <a:buClr>
                <a:srgbClr val="007DBA"/>
              </a:buClr>
              <a:defRPr sz="2100">
                <a:solidFill>
                  <a:srgbClr val="101D3A"/>
                </a:solidFill>
              </a:defRPr>
            </a:lvl1pPr>
            <a:lvl2pPr>
              <a:spcBef>
                <a:spcPts val="600"/>
              </a:spcBef>
              <a:spcAft>
                <a:spcPts val="800"/>
              </a:spcAft>
              <a:buClr>
                <a:srgbClr val="007DBA"/>
              </a:buClr>
              <a:defRPr sz="2100">
                <a:solidFill>
                  <a:srgbClr val="101D3A"/>
                </a:solidFill>
              </a:defRPr>
            </a:lvl2pPr>
            <a:lvl3pPr>
              <a:spcBef>
                <a:spcPts val="600"/>
              </a:spcBef>
              <a:spcAft>
                <a:spcPts val="800"/>
              </a:spcAft>
              <a:buClr>
                <a:srgbClr val="007DBA"/>
              </a:buClr>
              <a:defRPr sz="1800">
                <a:solidFill>
                  <a:srgbClr val="101D3A"/>
                </a:solidFill>
              </a:defRPr>
            </a:lvl3pPr>
            <a:lvl4pPr>
              <a:spcBef>
                <a:spcPts val="600"/>
              </a:spcBef>
              <a:spcAft>
                <a:spcPts val="800"/>
              </a:spcAft>
              <a:buClr>
                <a:srgbClr val="007DBA"/>
              </a:buClr>
              <a:defRPr sz="1500">
                <a:solidFill>
                  <a:srgbClr val="101D3A"/>
                </a:solidFill>
              </a:defRPr>
            </a:lvl4pPr>
            <a:lvl5pPr>
              <a:spcBef>
                <a:spcPts val="600"/>
              </a:spcBef>
              <a:spcAft>
                <a:spcPts val="800"/>
              </a:spcAft>
              <a:buClr>
                <a:srgbClr val="007DBA"/>
              </a:buClr>
              <a:defRPr sz="1500">
                <a:solidFill>
                  <a:srgbClr val="101D3A"/>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a:lstStyle>
            <a:lvl1pPr>
              <a:defRPr>
                <a:solidFill>
                  <a:srgbClr val="13294B"/>
                </a:solidFill>
              </a:defRPr>
            </a:lvl1pPr>
          </a:lstStyle>
          <a:p>
            <a:fld id="{23750D03-48AD-2741-AECD-41D901562598}" type="slidenum">
              <a:rPr lang="en-US" smtClean="0"/>
              <a:pPr/>
              <a:t>‹#›</a:t>
            </a:fld>
            <a:endParaRPr lang="en-US"/>
          </a:p>
        </p:txBody>
      </p:sp>
      <p:sp>
        <p:nvSpPr>
          <p:cNvPr id="7" name="Title 6"/>
          <p:cNvSpPr>
            <a:spLocks noGrp="1"/>
          </p:cNvSpPr>
          <p:nvPr>
            <p:ph type="title"/>
          </p:nvPr>
        </p:nvSpPr>
        <p:spPr/>
        <p:txBody>
          <a:bodyPr/>
          <a:lstStyle>
            <a:lvl1pPr>
              <a:defRPr baseline="0">
                <a:solidFill>
                  <a:srgbClr val="006A96"/>
                </a:solidFill>
              </a:defRPr>
            </a:lvl1pPr>
          </a:lstStyle>
          <a:p>
            <a:r>
              <a:rPr lang="en-US"/>
              <a:t>Click to edit Master title style</a:t>
            </a:r>
          </a:p>
        </p:txBody>
      </p:sp>
    </p:spTree>
    <p:extLst>
      <p:ext uri="{BB962C8B-B14F-4D97-AF65-F5344CB8AC3E}">
        <p14:creationId xmlns:p14="http://schemas.microsoft.com/office/powerpoint/2010/main" val="5924646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Content+Photo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6972301" y="1608673"/>
            <a:ext cx="4809067" cy="4028153"/>
          </a:xfrm>
        </p:spPr>
        <p:txBody>
          <a:bodyPr lIns="0" tIns="0" rIns="0" bIns="0"/>
          <a:lstStyle>
            <a:lvl1pPr marL="287319" indent="-287319">
              <a:lnSpc>
                <a:spcPct val="90000"/>
              </a:lnSpc>
              <a:spcBef>
                <a:spcPts val="600"/>
              </a:spcBef>
              <a:spcAft>
                <a:spcPts val="800"/>
              </a:spcAft>
              <a:buClr>
                <a:srgbClr val="0C68AC"/>
              </a:buClr>
              <a:defRPr sz="2100">
                <a:solidFill>
                  <a:srgbClr val="101D3A"/>
                </a:solidFill>
              </a:defRPr>
            </a:lvl1pPr>
            <a:lvl2pPr>
              <a:lnSpc>
                <a:spcPct val="90000"/>
              </a:lnSpc>
              <a:spcBef>
                <a:spcPts val="600"/>
              </a:spcBef>
              <a:spcAft>
                <a:spcPts val="800"/>
              </a:spcAft>
              <a:buClr>
                <a:srgbClr val="0C68AC"/>
              </a:buClr>
              <a:defRPr sz="2100">
                <a:solidFill>
                  <a:srgbClr val="101D3A"/>
                </a:solidFill>
              </a:defRPr>
            </a:lvl2pPr>
            <a:lvl3pPr>
              <a:lnSpc>
                <a:spcPct val="90000"/>
              </a:lnSpc>
              <a:spcBef>
                <a:spcPts val="600"/>
              </a:spcBef>
              <a:spcAft>
                <a:spcPts val="800"/>
              </a:spcAft>
              <a:buClr>
                <a:srgbClr val="0C68AC"/>
              </a:buClr>
              <a:defRPr sz="1800">
                <a:solidFill>
                  <a:srgbClr val="101D3A"/>
                </a:solidFill>
              </a:defRPr>
            </a:lvl3pPr>
            <a:lvl4pPr>
              <a:lnSpc>
                <a:spcPct val="90000"/>
              </a:lnSpc>
              <a:spcBef>
                <a:spcPts val="600"/>
              </a:spcBef>
              <a:spcAft>
                <a:spcPts val="800"/>
              </a:spcAft>
              <a:buClr>
                <a:srgbClr val="0C68AC"/>
              </a:buClr>
              <a:defRPr sz="1500">
                <a:solidFill>
                  <a:srgbClr val="101D3A"/>
                </a:solidFill>
              </a:defRPr>
            </a:lvl4pPr>
            <a:lvl5pPr>
              <a:lnSpc>
                <a:spcPct val="90000"/>
              </a:lnSpc>
              <a:spcBef>
                <a:spcPts val="600"/>
              </a:spcBef>
              <a:spcAft>
                <a:spcPts val="800"/>
              </a:spcAft>
              <a:buClr>
                <a:srgbClr val="0C68AC"/>
              </a:buClr>
              <a:defRPr sz="1500">
                <a:solidFill>
                  <a:srgbClr val="101D3A"/>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4" hasCustomPrompt="1"/>
          </p:nvPr>
        </p:nvSpPr>
        <p:spPr>
          <a:xfrm>
            <a:off x="423333" y="1624471"/>
            <a:ext cx="6267451" cy="4012354"/>
          </a:xfrm>
        </p:spPr>
        <p:txBody>
          <a:bodyPr anchor="ctr" anchorCtr="1"/>
          <a:lstStyle>
            <a:lvl1pPr marL="0" indent="0" algn="ctr">
              <a:buNone/>
              <a:defRPr sz="1400"/>
            </a:lvl1pPr>
            <a:lvl2pPr marL="511786" indent="0">
              <a:buNone/>
              <a:defRPr sz="3100"/>
            </a:lvl2pPr>
            <a:lvl3pPr marL="1023572" indent="0">
              <a:buNone/>
              <a:defRPr sz="2700"/>
            </a:lvl3pPr>
            <a:lvl4pPr marL="1535359" indent="0">
              <a:buNone/>
              <a:defRPr sz="2200"/>
            </a:lvl4pPr>
            <a:lvl5pPr marL="2047145" indent="0">
              <a:buNone/>
              <a:defRPr sz="2200"/>
            </a:lvl5pPr>
            <a:lvl6pPr marL="2558932" indent="0">
              <a:buNone/>
              <a:defRPr sz="2200"/>
            </a:lvl6pPr>
            <a:lvl7pPr marL="3070719" indent="0">
              <a:buNone/>
              <a:defRPr sz="2200"/>
            </a:lvl7pPr>
            <a:lvl8pPr marL="3582505" indent="0">
              <a:buNone/>
              <a:defRPr sz="2200"/>
            </a:lvl8pPr>
            <a:lvl9pPr marL="4094293" indent="0">
              <a:buNone/>
              <a:defRPr sz="2200"/>
            </a:lvl9pPr>
          </a:lstStyle>
          <a:p>
            <a:r>
              <a:rPr lang="en-US" dirty="0"/>
              <a:t>Drag picture to placeholder </a:t>
            </a:r>
            <a:br>
              <a:rPr lang="en-US" dirty="0"/>
            </a:br>
            <a:r>
              <a:rPr lang="en-US" dirty="0"/>
              <a:t>or click icon to add</a:t>
            </a:r>
            <a:br>
              <a:rPr lang="en-US" dirty="0"/>
            </a:br>
            <a:r>
              <a:rPr lang="en-US" dirty="0"/>
              <a:t>(150 DPI PNG file recommended)</a:t>
            </a:r>
          </a:p>
        </p:txBody>
      </p:sp>
      <p:sp>
        <p:nvSpPr>
          <p:cNvPr id="5" name="Slide Number Placeholder 4"/>
          <p:cNvSpPr>
            <a:spLocks noGrp="1"/>
          </p:cNvSpPr>
          <p:nvPr>
            <p:ph type="sldNum" sz="quarter" idx="16"/>
          </p:nvPr>
        </p:nvSpPr>
        <p:spPr/>
        <p:txBody>
          <a:bodyPr/>
          <a:lstStyle/>
          <a:p>
            <a:fld id="{23750D03-48AD-2741-AECD-41D901562598}" type="slidenum">
              <a:rPr lang="en-US" smtClean="0"/>
              <a:pPr/>
              <a:t>‹#›</a:t>
            </a:fld>
            <a:endParaRPr lang="en-US" dirty="0"/>
          </a:p>
        </p:txBody>
      </p:sp>
      <p:sp>
        <p:nvSpPr>
          <p:cNvPr id="3" name="Title 2"/>
          <p:cNvSpPr>
            <a:spLocks noGrp="1"/>
          </p:cNvSpPr>
          <p:nvPr>
            <p:ph type="title"/>
          </p:nvPr>
        </p:nvSpPr>
        <p:spPr/>
        <p:txBody>
          <a:bodyPr/>
          <a:lstStyle>
            <a:lvl1pPr>
              <a:defRPr baseline="0">
                <a:solidFill>
                  <a:srgbClr val="006A96"/>
                </a:solidFill>
              </a:defRPr>
            </a:lvl1pPr>
          </a:lstStyle>
          <a:p>
            <a:r>
              <a:rPr lang="en-US" dirty="0"/>
              <a:t>Click to edit Master title style</a:t>
            </a:r>
          </a:p>
        </p:txBody>
      </p:sp>
    </p:spTree>
    <p:extLst>
      <p:ext uri="{BB962C8B-B14F-4D97-AF65-F5344CB8AC3E}">
        <p14:creationId xmlns:p14="http://schemas.microsoft.com/office/powerpoint/2010/main" val="130585006"/>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3750D03-48AD-2741-AECD-41D901562598}" type="slidenum">
              <a:rPr lang="en-US" smtClean="0"/>
              <a:pPr/>
              <a:t>‹#›</a:t>
            </a:fld>
            <a:endParaRPr lang="en-US"/>
          </a:p>
        </p:txBody>
      </p:sp>
      <p:sp>
        <p:nvSpPr>
          <p:cNvPr id="4" name="Title 3"/>
          <p:cNvSpPr>
            <a:spLocks noGrp="1"/>
          </p:cNvSpPr>
          <p:nvPr>
            <p:ph type="title"/>
          </p:nvPr>
        </p:nvSpPr>
        <p:spPr/>
        <p:txBody>
          <a:bodyPr/>
          <a:lstStyle>
            <a:lvl1pPr>
              <a:defRPr baseline="0">
                <a:solidFill>
                  <a:srgbClr val="006A96"/>
                </a:solidFill>
              </a:defRPr>
            </a:lvl1pPr>
          </a:lstStyle>
          <a:p>
            <a:r>
              <a:rPr lang="en-US"/>
              <a:t>Click to edit Master title style</a:t>
            </a:r>
          </a:p>
        </p:txBody>
      </p:sp>
    </p:spTree>
    <p:extLst>
      <p:ext uri="{BB962C8B-B14F-4D97-AF65-F5344CB8AC3E}">
        <p14:creationId xmlns:p14="http://schemas.microsoft.com/office/powerpoint/2010/main" val="23074181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2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sz="half" idx="1" hasCustomPrompt="1"/>
          </p:nvPr>
        </p:nvSpPr>
        <p:spPr>
          <a:xfrm>
            <a:off x="429257" y="1608673"/>
            <a:ext cx="3846883" cy="4028153"/>
          </a:xfrm>
        </p:spPr>
        <p:txBody>
          <a:bodyPr lIns="0" tIns="0" rIns="0" bIns="0">
            <a:noAutofit/>
          </a:bodyPr>
          <a:lstStyle>
            <a:lvl1pPr marL="0" indent="0">
              <a:lnSpc>
                <a:spcPts val="2400"/>
              </a:lnSpc>
              <a:spcAft>
                <a:spcPts val="800"/>
              </a:spcAft>
              <a:buNone/>
              <a:defRPr sz="2000" baseline="0">
                <a:solidFill>
                  <a:srgbClr val="006A96"/>
                </a:solidFill>
              </a:defRPr>
            </a:lvl1pPr>
            <a:lvl2pPr>
              <a:defRPr sz="2700"/>
            </a:lvl2pPr>
            <a:lvl3pPr>
              <a:defRPr sz="2200"/>
            </a:lvl3pPr>
            <a:lvl4pPr>
              <a:defRPr sz="2100"/>
            </a:lvl4pPr>
            <a:lvl5pPr>
              <a:defRPr sz="2100"/>
            </a:lvl5pPr>
            <a:lvl6pPr>
              <a:defRPr sz="2100"/>
            </a:lvl6pPr>
            <a:lvl7pPr>
              <a:defRPr sz="2100"/>
            </a:lvl7pPr>
            <a:lvl8pPr>
              <a:defRPr sz="2100"/>
            </a:lvl8pPr>
            <a:lvl9pPr>
              <a:defRPr sz="2100"/>
            </a:lvl9pPr>
          </a:lstStyle>
          <a:p>
            <a:pPr lvl="0"/>
            <a:r>
              <a:rPr lang="en-US"/>
              <a:t>Click to add text</a:t>
            </a:r>
          </a:p>
        </p:txBody>
      </p:sp>
      <p:sp>
        <p:nvSpPr>
          <p:cNvPr id="14" name="Content Placeholder 2"/>
          <p:cNvSpPr>
            <a:spLocks noGrp="1"/>
          </p:cNvSpPr>
          <p:nvPr>
            <p:ph idx="14" hasCustomPrompt="1"/>
          </p:nvPr>
        </p:nvSpPr>
        <p:spPr>
          <a:xfrm>
            <a:off x="4536031" y="1608673"/>
            <a:ext cx="7245343" cy="4028153"/>
          </a:xfrm>
        </p:spPr>
        <p:txBody>
          <a:bodyPr lIns="0" tIns="0" rIns="0" bIns="0">
            <a:noAutofit/>
          </a:bodyPr>
          <a:lstStyle>
            <a:lvl1pPr>
              <a:spcAft>
                <a:spcPts val="576"/>
              </a:spcAft>
              <a:buClr>
                <a:srgbClr val="007DBA"/>
              </a:buClr>
              <a:defRPr sz="2100">
                <a:solidFill>
                  <a:srgbClr val="101D3A"/>
                </a:solidFill>
              </a:defRPr>
            </a:lvl1pPr>
            <a:lvl2pPr>
              <a:spcAft>
                <a:spcPts val="576"/>
              </a:spcAft>
              <a:buClr>
                <a:srgbClr val="007DBA"/>
              </a:buClr>
              <a:defRPr sz="2100">
                <a:solidFill>
                  <a:srgbClr val="101D3A"/>
                </a:solidFill>
              </a:defRPr>
            </a:lvl2pPr>
            <a:lvl3pPr>
              <a:spcAft>
                <a:spcPts val="576"/>
              </a:spcAft>
              <a:buClr>
                <a:srgbClr val="007DBA"/>
              </a:buClr>
              <a:defRPr sz="1800">
                <a:solidFill>
                  <a:srgbClr val="101D3A"/>
                </a:solidFill>
              </a:defRPr>
            </a:lvl3pPr>
            <a:lvl4pPr>
              <a:spcAft>
                <a:spcPts val="576"/>
              </a:spcAft>
              <a:buClr>
                <a:srgbClr val="007DBA"/>
              </a:buClr>
              <a:defRPr sz="1500">
                <a:solidFill>
                  <a:srgbClr val="101D3A"/>
                </a:solidFill>
              </a:defRPr>
            </a:lvl4pPr>
            <a:lvl5pPr>
              <a:spcAft>
                <a:spcPts val="576"/>
              </a:spcAft>
              <a:buClr>
                <a:srgbClr val="007DBA"/>
              </a:buClr>
              <a:defRPr sz="1500">
                <a:solidFill>
                  <a:srgbClr val="101D3A"/>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6"/>
          </p:nvPr>
        </p:nvSpPr>
        <p:spPr/>
        <p:txBody>
          <a:bodyPr/>
          <a:lstStyle/>
          <a:p>
            <a:fld id="{23750D03-48AD-2741-AECD-41D901562598}" type="slidenum">
              <a:rPr lang="en-US" smtClean="0"/>
              <a:pPr/>
              <a:t>‹#›</a:t>
            </a:fld>
            <a:endParaRPr lang="en-US"/>
          </a:p>
        </p:txBody>
      </p:sp>
      <p:sp>
        <p:nvSpPr>
          <p:cNvPr id="4" name="Title 3"/>
          <p:cNvSpPr>
            <a:spLocks noGrp="1"/>
          </p:cNvSpPr>
          <p:nvPr>
            <p:ph type="title"/>
          </p:nvPr>
        </p:nvSpPr>
        <p:spPr/>
        <p:txBody>
          <a:bodyPr/>
          <a:lstStyle>
            <a:lvl1pPr>
              <a:defRPr baseline="0">
                <a:solidFill>
                  <a:srgbClr val="006A96"/>
                </a:solidFill>
              </a:defRPr>
            </a:lvl1pPr>
          </a:lstStyle>
          <a:p>
            <a:r>
              <a:rPr lang="en-US"/>
              <a:t>Click to edit Master title style</a:t>
            </a:r>
          </a:p>
        </p:txBody>
      </p:sp>
    </p:spTree>
    <p:extLst>
      <p:ext uri="{BB962C8B-B14F-4D97-AF65-F5344CB8AC3E}">
        <p14:creationId xmlns:p14="http://schemas.microsoft.com/office/powerpoint/2010/main" val="17379785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6.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11.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image" Target="../media/image11.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theme" Target="../theme/theme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image" Target="../media/image11.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theme" Target="../theme/theme7.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623" y="274639"/>
            <a:ext cx="10972800" cy="1143000"/>
          </a:xfrm>
          <a:prstGeom prst="rect">
            <a:avLst/>
          </a:prstGeom>
        </p:spPr>
        <p:txBody>
          <a:bodyPr vert="horz" lIns="91426" tIns="0" rIns="91426" bIns="0" rtlCol="0" anchor="t" anchorCtr="0">
            <a:normAutofit/>
          </a:bodyPr>
          <a:lstStyle/>
          <a:p>
            <a:r>
              <a:rPr lang="en-US"/>
              <a:t>Click to edit Master title style</a:t>
            </a:r>
          </a:p>
        </p:txBody>
      </p:sp>
      <p:sp>
        <p:nvSpPr>
          <p:cNvPr id="3" name="Text Placeholder 2"/>
          <p:cNvSpPr>
            <a:spLocks noGrp="1"/>
          </p:cNvSpPr>
          <p:nvPr>
            <p:ph type="body" idx="1"/>
          </p:nvPr>
        </p:nvSpPr>
        <p:spPr>
          <a:xfrm>
            <a:off x="434623" y="1600203"/>
            <a:ext cx="10972800" cy="4525963"/>
          </a:xfrm>
          <a:prstGeom prst="rect">
            <a:avLst/>
          </a:prstGeom>
        </p:spPr>
        <p:txBody>
          <a:bodyPr vert="horz" lIns="91426" tIns="45714" rIns="91426"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434623" y="6291885"/>
            <a:ext cx="2743200" cy="365125"/>
          </a:xfrm>
          <a:prstGeom prst="rect">
            <a:avLst/>
          </a:prstGeom>
        </p:spPr>
        <p:txBody>
          <a:bodyPr vert="horz" lIns="0" tIns="45719" rIns="91436" bIns="45719" rtlCol="0" anchor="ctr"/>
          <a:lstStyle>
            <a:lvl1pPr algn="l">
              <a:defRPr sz="1000">
                <a:solidFill>
                  <a:srgbClr val="13294B"/>
                </a:solidFill>
              </a:defRPr>
            </a:lvl1pPr>
          </a:lstStyle>
          <a:p>
            <a:fld id="{D0A8BD7E-3FB1-46E0-88A2-F69CF9BE5AD3}" type="slidenum">
              <a:rPr lang="en-US" smtClean="0"/>
              <a:pPr/>
              <a:t>‹#›</a:t>
            </a:fld>
            <a:endParaRPr lang="en-US"/>
          </a:p>
        </p:txBody>
      </p:sp>
    </p:spTree>
    <p:extLst>
      <p:ext uri="{BB962C8B-B14F-4D97-AF65-F5344CB8AC3E}">
        <p14:creationId xmlns:p14="http://schemas.microsoft.com/office/powerpoint/2010/main" val="3460428565"/>
      </p:ext>
    </p:extLst>
  </p:cSld>
  <p:clrMap bg1="lt1" tx1="dk1" bg2="lt2" tx2="dk2" accent1="accent1" accent2="accent2" accent3="accent3" accent4="accent4" accent5="accent5" accent6="accent6" hlink="hlink" folHlink="folHlink"/>
  <p:sldLayoutIdLst>
    <p:sldLayoutId id="2147483758" r:id="rId1"/>
    <p:sldLayoutId id="2147483761" r:id="rId2"/>
  </p:sldLayoutIdLst>
  <p:hf hdr="0" dt="0"/>
  <p:txStyles>
    <p:titleStyle>
      <a:lvl1pPr algn="l" defTabSz="457120" rtl="0" eaLnBrk="1" latinLnBrk="0" hangingPunct="1">
        <a:spcBef>
          <a:spcPct val="0"/>
        </a:spcBef>
        <a:buNone/>
        <a:defRPr sz="3300" b="1" kern="1200" baseline="0">
          <a:solidFill>
            <a:schemeClr val="tx1"/>
          </a:solidFill>
          <a:latin typeface="calibri" charset="0"/>
          <a:ea typeface="+mj-ea"/>
          <a:cs typeface="+mj-cs"/>
        </a:defRPr>
      </a:lvl1pPr>
    </p:titleStyle>
    <p:bodyStyle>
      <a:lvl1pPr marL="342840" indent="-342840" algn="l" defTabSz="457120" rtl="0" eaLnBrk="1" latinLnBrk="0" hangingPunct="1">
        <a:spcBef>
          <a:spcPct val="20000"/>
        </a:spcBef>
        <a:buFont typeface="Arial"/>
        <a:buChar char="•"/>
        <a:defRPr sz="2000" kern="1200" baseline="0">
          <a:solidFill>
            <a:schemeClr val="tx1"/>
          </a:solidFill>
          <a:latin typeface="+mn-lt"/>
          <a:ea typeface="+mn-ea"/>
          <a:cs typeface="+mn-cs"/>
        </a:defRPr>
      </a:lvl1pPr>
      <a:lvl2pPr marL="742823" indent="-285701" algn="l" defTabSz="457120" rtl="0" eaLnBrk="1" latinLnBrk="0" hangingPunct="1">
        <a:spcBef>
          <a:spcPct val="20000"/>
        </a:spcBef>
        <a:buFont typeface="Arial"/>
        <a:buChar char="•"/>
        <a:defRPr sz="2000" kern="1200" baseline="0">
          <a:solidFill>
            <a:schemeClr val="tx1"/>
          </a:solidFill>
          <a:latin typeface="+mn-lt"/>
          <a:ea typeface="+mn-ea"/>
          <a:cs typeface="+mn-cs"/>
        </a:defRPr>
      </a:lvl2pPr>
      <a:lvl3pPr marL="1142804" indent="-228561" algn="l" defTabSz="457120" rtl="0" eaLnBrk="1" latinLnBrk="0" hangingPunct="1">
        <a:spcBef>
          <a:spcPct val="20000"/>
        </a:spcBef>
        <a:buFont typeface="Arial"/>
        <a:buChar char="•"/>
        <a:defRPr sz="2000" kern="1200" baseline="0">
          <a:solidFill>
            <a:schemeClr val="tx1"/>
          </a:solidFill>
          <a:latin typeface="+mn-lt"/>
          <a:ea typeface="+mn-ea"/>
          <a:cs typeface="+mn-cs"/>
        </a:defRPr>
      </a:lvl3pPr>
      <a:lvl4pPr marL="1599927" indent="-228561" algn="l" defTabSz="457120" rtl="0" eaLnBrk="1" latinLnBrk="0" hangingPunct="1">
        <a:spcBef>
          <a:spcPct val="20000"/>
        </a:spcBef>
        <a:buFont typeface="Arial"/>
        <a:buChar char="•"/>
        <a:defRPr sz="1800" kern="1200" baseline="0">
          <a:solidFill>
            <a:schemeClr val="tx1"/>
          </a:solidFill>
          <a:latin typeface="+mn-lt"/>
          <a:ea typeface="+mn-ea"/>
          <a:cs typeface="+mn-cs"/>
        </a:defRPr>
      </a:lvl4pPr>
      <a:lvl5pPr marL="2057047" indent="-228561" algn="l" defTabSz="457120" rtl="0" eaLnBrk="1" latinLnBrk="0" hangingPunct="1">
        <a:spcBef>
          <a:spcPct val="20000"/>
        </a:spcBef>
        <a:buFont typeface="Arial"/>
        <a:buChar char="•"/>
        <a:defRPr sz="1800" kern="1200" baseline="0">
          <a:solidFill>
            <a:schemeClr val="tx1"/>
          </a:solidFill>
          <a:latin typeface="+mn-lt"/>
          <a:ea typeface="+mn-ea"/>
          <a:cs typeface="+mn-cs"/>
        </a:defRPr>
      </a:lvl5pPr>
      <a:lvl6pPr marL="2514169" indent="-228561" algn="l" defTabSz="457120" rtl="0" eaLnBrk="1" latinLnBrk="0" hangingPunct="1">
        <a:spcBef>
          <a:spcPct val="20000"/>
        </a:spcBef>
        <a:buFont typeface="Arial"/>
        <a:buChar char="•"/>
        <a:defRPr sz="2100" kern="1200">
          <a:solidFill>
            <a:schemeClr val="tx1"/>
          </a:solidFill>
          <a:latin typeface="+mn-lt"/>
          <a:ea typeface="+mn-ea"/>
          <a:cs typeface="+mn-cs"/>
        </a:defRPr>
      </a:lvl6pPr>
      <a:lvl7pPr marL="2971291" indent="-228561" algn="l" defTabSz="457120" rtl="0" eaLnBrk="1" latinLnBrk="0" hangingPunct="1">
        <a:spcBef>
          <a:spcPct val="20000"/>
        </a:spcBef>
        <a:buFont typeface="Arial"/>
        <a:buChar char="•"/>
        <a:defRPr sz="2100" kern="1200">
          <a:solidFill>
            <a:schemeClr val="tx1"/>
          </a:solidFill>
          <a:latin typeface="+mn-lt"/>
          <a:ea typeface="+mn-ea"/>
          <a:cs typeface="+mn-cs"/>
        </a:defRPr>
      </a:lvl7pPr>
      <a:lvl8pPr marL="3428413" indent="-228561" algn="l" defTabSz="457120" rtl="0" eaLnBrk="1" latinLnBrk="0" hangingPunct="1">
        <a:spcBef>
          <a:spcPct val="20000"/>
        </a:spcBef>
        <a:buFont typeface="Arial"/>
        <a:buChar char="•"/>
        <a:defRPr sz="2100" kern="1200">
          <a:solidFill>
            <a:schemeClr val="tx1"/>
          </a:solidFill>
          <a:latin typeface="+mn-lt"/>
          <a:ea typeface="+mn-ea"/>
          <a:cs typeface="+mn-cs"/>
        </a:defRPr>
      </a:lvl8pPr>
      <a:lvl9pPr marL="3885534" indent="-228561" algn="l" defTabSz="45712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57120" rtl="0" eaLnBrk="1" latinLnBrk="0" hangingPunct="1">
        <a:defRPr sz="1800" kern="1200">
          <a:solidFill>
            <a:schemeClr val="tx1"/>
          </a:solidFill>
          <a:latin typeface="+mn-lt"/>
          <a:ea typeface="+mn-ea"/>
          <a:cs typeface="+mn-cs"/>
        </a:defRPr>
      </a:lvl1pPr>
      <a:lvl2pPr marL="457120" algn="l" defTabSz="457120" rtl="0" eaLnBrk="1" latinLnBrk="0" hangingPunct="1">
        <a:defRPr sz="1800" kern="1200">
          <a:solidFill>
            <a:schemeClr val="tx1"/>
          </a:solidFill>
          <a:latin typeface="+mn-lt"/>
          <a:ea typeface="+mn-ea"/>
          <a:cs typeface="+mn-cs"/>
        </a:defRPr>
      </a:lvl2pPr>
      <a:lvl3pPr marL="914243" algn="l" defTabSz="457120" rtl="0" eaLnBrk="1" latinLnBrk="0" hangingPunct="1">
        <a:defRPr sz="1800" kern="1200">
          <a:solidFill>
            <a:schemeClr val="tx1"/>
          </a:solidFill>
          <a:latin typeface="+mn-lt"/>
          <a:ea typeface="+mn-ea"/>
          <a:cs typeface="+mn-cs"/>
        </a:defRPr>
      </a:lvl3pPr>
      <a:lvl4pPr marL="1371366" algn="l" defTabSz="457120" rtl="0" eaLnBrk="1" latinLnBrk="0" hangingPunct="1">
        <a:defRPr sz="1800" kern="1200">
          <a:solidFill>
            <a:schemeClr val="tx1"/>
          </a:solidFill>
          <a:latin typeface="+mn-lt"/>
          <a:ea typeface="+mn-ea"/>
          <a:cs typeface="+mn-cs"/>
        </a:defRPr>
      </a:lvl4pPr>
      <a:lvl5pPr marL="1828488" algn="l" defTabSz="457120" rtl="0" eaLnBrk="1" latinLnBrk="0" hangingPunct="1">
        <a:defRPr sz="1800" kern="1200">
          <a:solidFill>
            <a:schemeClr val="tx1"/>
          </a:solidFill>
          <a:latin typeface="+mn-lt"/>
          <a:ea typeface="+mn-ea"/>
          <a:cs typeface="+mn-cs"/>
        </a:defRPr>
      </a:lvl5pPr>
      <a:lvl6pPr marL="2285609" algn="l" defTabSz="457120" rtl="0" eaLnBrk="1" latinLnBrk="0" hangingPunct="1">
        <a:defRPr sz="1800" kern="1200">
          <a:solidFill>
            <a:schemeClr val="tx1"/>
          </a:solidFill>
          <a:latin typeface="+mn-lt"/>
          <a:ea typeface="+mn-ea"/>
          <a:cs typeface="+mn-cs"/>
        </a:defRPr>
      </a:lvl6pPr>
      <a:lvl7pPr marL="2742729" algn="l" defTabSz="457120" rtl="0" eaLnBrk="1" latinLnBrk="0" hangingPunct="1">
        <a:defRPr sz="1800" kern="1200">
          <a:solidFill>
            <a:schemeClr val="tx1"/>
          </a:solidFill>
          <a:latin typeface="+mn-lt"/>
          <a:ea typeface="+mn-ea"/>
          <a:cs typeface="+mn-cs"/>
        </a:defRPr>
      </a:lvl7pPr>
      <a:lvl8pPr marL="3199851" algn="l" defTabSz="457120" rtl="0" eaLnBrk="1" latinLnBrk="0" hangingPunct="1">
        <a:defRPr sz="1800" kern="1200">
          <a:solidFill>
            <a:schemeClr val="tx1"/>
          </a:solidFill>
          <a:latin typeface="+mn-lt"/>
          <a:ea typeface="+mn-ea"/>
          <a:cs typeface="+mn-cs"/>
        </a:defRPr>
      </a:lvl8pPr>
      <a:lvl9pPr marL="3656973" algn="l" defTabSz="45712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495" y="152400"/>
            <a:ext cx="11371232" cy="914400"/>
          </a:xfrm>
          <a:prstGeom prst="rect">
            <a:avLst/>
          </a:prstGeom>
        </p:spPr>
        <p:txBody>
          <a:bodyPr vert="horz" lIns="0" tIns="0" rIns="91426" bIns="0" rtlCol="0" anchor="b" anchorCtr="0">
            <a:normAutofit/>
          </a:bodyPr>
          <a:lstStyle/>
          <a:p>
            <a:endParaRPr lang="en-US"/>
          </a:p>
        </p:txBody>
      </p:sp>
      <p:sp>
        <p:nvSpPr>
          <p:cNvPr id="3" name="Text Placeholder 2"/>
          <p:cNvSpPr>
            <a:spLocks noGrp="1"/>
          </p:cNvSpPr>
          <p:nvPr>
            <p:ph type="body" idx="1"/>
          </p:nvPr>
        </p:nvSpPr>
        <p:spPr>
          <a:xfrm>
            <a:off x="423333" y="1608670"/>
            <a:ext cx="11358032" cy="4525963"/>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a:spLocks noGrp="1"/>
          </p:cNvSpPr>
          <p:nvPr>
            <p:ph type="sldNum" sz="quarter" idx="4"/>
          </p:nvPr>
        </p:nvSpPr>
        <p:spPr>
          <a:xfrm>
            <a:off x="428495" y="6291886"/>
            <a:ext cx="316573" cy="365125"/>
          </a:xfrm>
          <a:prstGeom prst="rect">
            <a:avLst/>
          </a:prstGeom>
          <a:ln>
            <a:noFill/>
          </a:ln>
        </p:spPr>
        <p:txBody>
          <a:bodyPr lIns="0" tIns="0" rIns="0" bIns="0" anchor="ctr" anchorCtr="0"/>
          <a:lstStyle>
            <a:lvl1pPr algn="l">
              <a:defRPr sz="1000">
                <a:solidFill>
                  <a:srgbClr val="101D3A"/>
                </a:solidFill>
              </a:defRPr>
            </a:lvl1pPr>
          </a:lstStyle>
          <a:p>
            <a:fld id="{23750D03-48AD-2741-AECD-41D901562598}" type="slidenum">
              <a:rPr lang="en-US" smtClean="0"/>
              <a:pPr/>
              <a:t>‹#›</a:t>
            </a:fld>
            <a:endParaRPr lang="en-US"/>
          </a:p>
        </p:txBody>
      </p:sp>
      <p:sp>
        <p:nvSpPr>
          <p:cNvPr id="14" name="Footer Placeholder 4"/>
          <p:cNvSpPr>
            <a:spLocks noGrp="1"/>
          </p:cNvSpPr>
          <p:nvPr>
            <p:ph type="ftr" sz="quarter" idx="3"/>
          </p:nvPr>
        </p:nvSpPr>
        <p:spPr>
          <a:xfrm>
            <a:off x="879759" y="6291886"/>
            <a:ext cx="5166676" cy="365125"/>
          </a:xfrm>
          <a:prstGeom prst="rect">
            <a:avLst/>
          </a:prstGeom>
        </p:spPr>
        <p:txBody>
          <a:bodyPr lIns="0" tIns="0" rIns="0" bIns="0" anchor="ctr" anchorCtr="0"/>
          <a:lstStyle>
            <a:lvl1pPr algn="l">
              <a:defRPr sz="1000">
                <a:solidFill>
                  <a:srgbClr val="13294B"/>
                </a:solidFill>
              </a:defRPr>
            </a:lvl1pPr>
          </a:lstStyle>
          <a:p>
            <a:endParaRPr lang="en-US"/>
          </a:p>
        </p:txBody>
      </p:sp>
    </p:spTree>
    <p:extLst>
      <p:ext uri="{BB962C8B-B14F-4D97-AF65-F5344CB8AC3E}">
        <p14:creationId xmlns:p14="http://schemas.microsoft.com/office/powerpoint/2010/main" val="3970923056"/>
      </p:ext>
    </p:extLst>
  </p:cSld>
  <p:clrMap bg1="lt1" tx1="dk1" bg2="lt2" tx2="dk2" accent1="accent1" accent2="accent2" accent3="accent3" accent4="accent4" accent5="accent5" accent6="accent6" hlink="hlink" folHlink="folHlink"/>
  <p:sldLayoutIdLst>
    <p:sldLayoutId id="2147483740" r:id="rId1"/>
    <p:sldLayoutId id="2147483742" r:id="rId2"/>
    <p:sldLayoutId id="2147483743" r:id="rId3"/>
    <p:sldLayoutId id="2147483744" r:id="rId4"/>
    <p:sldLayoutId id="2147483745" r:id="rId5"/>
    <p:sldLayoutId id="2147483746" r:id="rId6"/>
    <p:sldLayoutId id="2147483741" r:id="rId7"/>
    <p:sldLayoutId id="2147483747" r:id="rId8"/>
    <p:sldLayoutId id="2147483884" r:id="rId9"/>
  </p:sldLayoutIdLst>
  <p:hf hdr="0" dt="0"/>
  <p:txStyles>
    <p:titleStyle>
      <a:lvl1pPr algn="l" defTabSz="457120" rtl="0" eaLnBrk="1" latinLnBrk="0" hangingPunct="1">
        <a:lnSpc>
          <a:spcPts val="3000"/>
        </a:lnSpc>
        <a:spcBef>
          <a:spcPct val="0"/>
        </a:spcBef>
        <a:buNone/>
        <a:defRPr sz="2800" b="1" kern="1200" baseline="0">
          <a:solidFill>
            <a:srgbClr val="006A96"/>
          </a:solidFill>
          <a:latin typeface="calibri" charset="0"/>
          <a:ea typeface="+mj-ea"/>
          <a:cs typeface="+mj-cs"/>
        </a:defRPr>
      </a:lvl1pPr>
    </p:titleStyle>
    <p:bodyStyle>
      <a:lvl1pPr marL="342840" indent="-342840" algn="l" defTabSz="457120" rtl="0" eaLnBrk="1" latinLnBrk="0" hangingPunct="1">
        <a:lnSpc>
          <a:spcPct val="90000"/>
        </a:lnSpc>
        <a:spcBef>
          <a:spcPts val="600"/>
        </a:spcBef>
        <a:spcAft>
          <a:spcPts val="800"/>
        </a:spcAft>
        <a:buFont typeface="Arial"/>
        <a:buChar char="•"/>
        <a:defRPr sz="2000" kern="1200" baseline="0">
          <a:solidFill>
            <a:schemeClr val="tx2"/>
          </a:solidFill>
          <a:latin typeface="+mn-lt"/>
          <a:ea typeface="+mn-ea"/>
          <a:cs typeface="+mn-cs"/>
        </a:defRPr>
      </a:lvl1pPr>
      <a:lvl2pPr marL="742823" indent="-285701" algn="l" defTabSz="457120" rtl="0" eaLnBrk="1" latinLnBrk="0" hangingPunct="1">
        <a:lnSpc>
          <a:spcPct val="90000"/>
        </a:lnSpc>
        <a:spcBef>
          <a:spcPts val="600"/>
        </a:spcBef>
        <a:spcAft>
          <a:spcPts val="800"/>
        </a:spcAft>
        <a:buFont typeface="Arial"/>
        <a:buChar char="•"/>
        <a:defRPr sz="2000" kern="1200" baseline="0">
          <a:solidFill>
            <a:schemeClr val="tx2"/>
          </a:solidFill>
          <a:latin typeface="+mn-lt"/>
          <a:ea typeface="+mn-ea"/>
          <a:cs typeface="+mn-cs"/>
        </a:defRPr>
      </a:lvl2pPr>
      <a:lvl3pPr marL="1142804" indent="-228561" algn="l" defTabSz="457120" rtl="0" eaLnBrk="1" latinLnBrk="0" hangingPunct="1">
        <a:lnSpc>
          <a:spcPct val="90000"/>
        </a:lnSpc>
        <a:spcBef>
          <a:spcPts val="600"/>
        </a:spcBef>
        <a:spcAft>
          <a:spcPts val="800"/>
        </a:spcAft>
        <a:buFont typeface="Arial"/>
        <a:buChar char="•"/>
        <a:defRPr sz="2000" kern="1200" baseline="0">
          <a:solidFill>
            <a:schemeClr val="tx2"/>
          </a:solidFill>
          <a:latin typeface="+mn-lt"/>
          <a:ea typeface="+mn-ea"/>
          <a:cs typeface="+mn-cs"/>
        </a:defRPr>
      </a:lvl3pPr>
      <a:lvl4pPr marL="1599927" indent="-228561" algn="l" defTabSz="457120" rtl="0" eaLnBrk="1" latinLnBrk="0" hangingPunct="1">
        <a:lnSpc>
          <a:spcPct val="90000"/>
        </a:lnSpc>
        <a:spcBef>
          <a:spcPts val="600"/>
        </a:spcBef>
        <a:spcAft>
          <a:spcPts val="800"/>
        </a:spcAft>
        <a:buFont typeface="Arial"/>
        <a:buChar char="•"/>
        <a:defRPr sz="1800" kern="1200" baseline="0">
          <a:solidFill>
            <a:schemeClr val="tx2"/>
          </a:solidFill>
          <a:latin typeface="+mn-lt"/>
          <a:ea typeface="+mn-ea"/>
          <a:cs typeface="+mn-cs"/>
        </a:defRPr>
      </a:lvl4pPr>
      <a:lvl5pPr marL="2057047" indent="-228561" algn="l" defTabSz="457120" rtl="0" eaLnBrk="1" latinLnBrk="0" hangingPunct="1">
        <a:lnSpc>
          <a:spcPct val="90000"/>
        </a:lnSpc>
        <a:spcBef>
          <a:spcPts val="600"/>
        </a:spcBef>
        <a:spcAft>
          <a:spcPts val="800"/>
        </a:spcAft>
        <a:buFont typeface="Arial"/>
        <a:buChar char="•"/>
        <a:defRPr sz="1800" kern="1200" baseline="0">
          <a:solidFill>
            <a:schemeClr val="tx2"/>
          </a:solidFill>
          <a:latin typeface="+mn-lt"/>
          <a:ea typeface="+mn-ea"/>
          <a:cs typeface="+mn-cs"/>
        </a:defRPr>
      </a:lvl5pPr>
      <a:lvl6pPr marL="2514169" indent="-228561" algn="l" defTabSz="457120" rtl="0" eaLnBrk="1" latinLnBrk="0" hangingPunct="1">
        <a:spcBef>
          <a:spcPct val="20000"/>
        </a:spcBef>
        <a:buFont typeface="Arial"/>
        <a:buChar char="•"/>
        <a:defRPr sz="2100" kern="1200">
          <a:solidFill>
            <a:schemeClr val="tx1"/>
          </a:solidFill>
          <a:latin typeface="+mn-lt"/>
          <a:ea typeface="+mn-ea"/>
          <a:cs typeface="+mn-cs"/>
        </a:defRPr>
      </a:lvl6pPr>
      <a:lvl7pPr marL="2971291" indent="-228561" algn="l" defTabSz="457120" rtl="0" eaLnBrk="1" latinLnBrk="0" hangingPunct="1">
        <a:spcBef>
          <a:spcPct val="20000"/>
        </a:spcBef>
        <a:buFont typeface="Arial"/>
        <a:buChar char="•"/>
        <a:defRPr sz="2100" kern="1200">
          <a:solidFill>
            <a:schemeClr val="tx1"/>
          </a:solidFill>
          <a:latin typeface="+mn-lt"/>
          <a:ea typeface="+mn-ea"/>
          <a:cs typeface="+mn-cs"/>
        </a:defRPr>
      </a:lvl7pPr>
      <a:lvl8pPr marL="3428413" indent="-228561" algn="l" defTabSz="457120" rtl="0" eaLnBrk="1" latinLnBrk="0" hangingPunct="1">
        <a:spcBef>
          <a:spcPct val="20000"/>
        </a:spcBef>
        <a:buFont typeface="Arial"/>
        <a:buChar char="•"/>
        <a:defRPr sz="2100" kern="1200">
          <a:solidFill>
            <a:schemeClr val="tx1"/>
          </a:solidFill>
          <a:latin typeface="+mn-lt"/>
          <a:ea typeface="+mn-ea"/>
          <a:cs typeface="+mn-cs"/>
        </a:defRPr>
      </a:lvl8pPr>
      <a:lvl9pPr marL="3885534" indent="-228561" algn="l" defTabSz="45712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57120" rtl="0" eaLnBrk="1" latinLnBrk="0" hangingPunct="1">
        <a:defRPr sz="1800" kern="1200">
          <a:solidFill>
            <a:schemeClr val="tx1"/>
          </a:solidFill>
          <a:latin typeface="+mn-lt"/>
          <a:ea typeface="+mn-ea"/>
          <a:cs typeface="+mn-cs"/>
        </a:defRPr>
      </a:lvl1pPr>
      <a:lvl2pPr marL="457120" algn="l" defTabSz="457120" rtl="0" eaLnBrk="1" latinLnBrk="0" hangingPunct="1">
        <a:defRPr sz="1800" kern="1200">
          <a:solidFill>
            <a:schemeClr val="tx1"/>
          </a:solidFill>
          <a:latin typeface="+mn-lt"/>
          <a:ea typeface="+mn-ea"/>
          <a:cs typeface="+mn-cs"/>
        </a:defRPr>
      </a:lvl2pPr>
      <a:lvl3pPr marL="914243" algn="l" defTabSz="457120" rtl="0" eaLnBrk="1" latinLnBrk="0" hangingPunct="1">
        <a:defRPr sz="1800" kern="1200">
          <a:solidFill>
            <a:schemeClr val="tx1"/>
          </a:solidFill>
          <a:latin typeface="+mn-lt"/>
          <a:ea typeface="+mn-ea"/>
          <a:cs typeface="+mn-cs"/>
        </a:defRPr>
      </a:lvl3pPr>
      <a:lvl4pPr marL="1371366" algn="l" defTabSz="457120" rtl="0" eaLnBrk="1" latinLnBrk="0" hangingPunct="1">
        <a:defRPr sz="1800" kern="1200">
          <a:solidFill>
            <a:schemeClr val="tx1"/>
          </a:solidFill>
          <a:latin typeface="+mn-lt"/>
          <a:ea typeface="+mn-ea"/>
          <a:cs typeface="+mn-cs"/>
        </a:defRPr>
      </a:lvl4pPr>
      <a:lvl5pPr marL="1828488" algn="l" defTabSz="457120" rtl="0" eaLnBrk="1" latinLnBrk="0" hangingPunct="1">
        <a:defRPr sz="1800" kern="1200">
          <a:solidFill>
            <a:schemeClr val="tx1"/>
          </a:solidFill>
          <a:latin typeface="+mn-lt"/>
          <a:ea typeface="+mn-ea"/>
          <a:cs typeface="+mn-cs"/>
        </a:defRPr>
      </a:lvl5pPr>
      <a:lvl6pPr marL="2285609" algn="l" defTabSz="457120" rtl="0" eaLnBrk="1" latinLnBrk="0" hangingPunct="1">
        <a:defRPr sz="1800" kern="1200">
          <a:solidFill>
            <a:schemeClr val="tx1"/>
          </a:solidFill>
          <a:latin typeface="+mn-lt"/>
          <a:ea typeface="+mn-ea"/>
          <a:cs typeface="+mn-cs"/>
        </a:defRPr>
      </a:lvl6pPr>
      <a:lvl7pPr marL="2742729" algn="l" defTabSz="457120" rtl="0" eaLnBrk="1" latinLnBrk="0" hangingPunct="1">
        <a:defRPr sz="1800" kern="1200">
          <a:solidFill>
            <a:schemeClr val="tx1"/>
          </a:solidFill>
          <a:latin typeface="+mn-lt"/>
          <a:ea typeface="+mn-ea"/>
          <a:cs typeface="+mn-cs"/>
        </a:defRPr>
      </a:lvl7pPr>
      <a:lvl8pPr marL="3199851" algn="l" defTabSz="457120" rtl="0" eaLnBrk="1" latinLnBrk="0" hangingPunct="1">
        <a:defRPr sz="1800" kern="1200">
          <a:solidFill>
            <a:schemeClr val="tx1"/>
          </a:solidFill>
          <a:latin typeface="+mn-lt"/>
          <a:ea typeface="+mn-ea"/>
          <a:cs typeface="+mn-cs"/>
        </a:defRPr>
      </a:lvl8pPr>
      <a:lvl9pPr marL="3656973" algn="l" defTabSz="45712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56" userDrawn="1">
          <p15:clr>
            <a:srgbClr val="F26B43"/>
          </p15:clr>
        </p15:guide>
        <p15:guide id="4" pos="7424" userDrawn="1">
          <p15:clr>
            <a:srgbClr val="F26B43"/>
          </p15:clr>
        </p15:guide>
        <p15:guide id="5" orient="horz" pos="624" userDrawn="1">
          <p15:clr>
            <a:srgbClr val="F26B43"/>
          </p15:clr>
        </p15:guide>
        <p15:guide id="7" orient="horz" pos="1008" userDrawn="1">
          <p15:clr>
            <a:srgbClr val="F26B43"/>
          </p15:clr>
        </p15:guide>
        <p15:guide id="8" orient="horz" pos="41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23340" y="230684"/>
            <a:ext cx="11358033" cy="1143000"/>
          </a:xfrm>
          <a:prstGeom prst="rect">
            <a:avLst/>
          </a:prstGeom>
        </p:spPr>
        <p:txBody>
          <a:bodyPr vert="horz" lIns="0" tIns="45714" rIns="0" bIns="45714" rtlCol="0" anchor="ctr">
            <a:normAutofit/>
          </a:bodyPr>
          <a:lstStyle/>
          <a:p>
            <a:r>
              <a:rPr lang="en-US"/>
              <a:t>Click to Add Title</a:t>
            </a:r>
          </a:p>
        </p:txBody>
      </p:sp>
      <p:sp>
        <p:nvSpPr>
          <p:cNvPr id="8" name="Text Placeholder 2"/>
          <p:cNvSpPr>
            <a:spLocks noGrp="1"/>
          </p:cNvSpPr>
          <p:nvPr>
            <p:ph type="body" idx="1"/>
          </p:nvPr>
        </p:nvSpPr>
        <p:spPr>
          <a:xfrm>
            <a:off x="423333" y="1552919"/>
            <a:ext cx="11358032" cy="4525963"/>
          </a:xfrm>
          <a:prstGeom prst="rect">
            <a:avLst/>
          </a:prstGeom>
        </p:spPr>
        <p:txBody>
          <a:bodyPr vert="horz" lIns="0" tIns="45714" rIns="0" bIns="45714"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7639629"/>
      </p:ext>
    </p:extLst>
  </p:cSld>
  <p:clrMap bg1="lt1" tx1="dk1" bg2="lt2" tx2="dk2" accent1="accent1" accent2="accent2" accent3="accent3" accent4="accent4" accent5="accent5" accent6="accent6" hlink="hlink" folHlink="folHlink"/>
  <p:sldLayoutIdLst>
    <p:sldLayoutId id="2147483751" r:id="rId1"/>
    <p:sldLayoutId id="2147483750" r:id="rId2"/>
  </p:sldLayoutIdLst>
  <p:hf hdr="0" dt="0"/>
  <p:txStyles>
    <p:titleStyle>
      <a:lvl1pPr algn="l" defTabSz="457120" rtl="0" eaLnBrk="1" latinLnBrk="0" hangingPunct="1">
        <a:spcBef>
          <a:spcPct val="0"/>
        </a:spcBef>
        <a:buNone/>
        <a:defRPr sz="2400" b="1" kern="1200" baseline="0">
          <a:solidFill>
            <a:srgbClr val="101D3A"/>
          </a:solidFill>
          <a:latin typeface="calibri" charset="0"/>
          <a:ea typeface="+mj-ea"/>
          <a:cs typeface="+mj-cs"/>
        </a:defRPr>
      </a:lvl1pPr>
    </p:titleStyle>
    <p:bodyStyle>
      <a:lvl1pPr marL="342840" indent="-342840" algn="l" defTabSz="457120" rtl="0" eaLnBrk="1" latinLnBrk="0" hangingPunct="1">
        <a:lnSpc>
          <a:spcPct val="90000"/>
        </a:lnSpc>
        <a:spcBef>
          <a:spcPts val="600"/>
        </a:spcBef>
        <a:spcAft>
          <a:spcPts val="800"/>
        </a:spcAft>
        <a:buFont typeface="Arial"/>
        <a:buChar char="•"/>
        <a:defRPr sz="2000" kern="1200" baseline="0">
          <a:solidFill>
            <a:srgbClr val="101D3A"/>
          </a:solidFill>
          <a:latin typeface="+mn-lt"/>
          <a:ea typeface="+mn-ea"/>
          <a:cs typeface="+mn-cs"/>
        </a:defRPr>
      </a:lvl1pPr>
      <a:lvl2pPr marL="742823" indent="-285701" algn="l" defTabSz="457120" rtl="0" eaLnBrk="1" latinLnBrk="0" hangingPunct="1">
        <a:lnSpc>
          <a:spcPct val="90000"/>
        </a:lnSpc>
        <a:spcBef>
          <a:spcPts val="600"/>
        </a:spcBef>
        <a:spcAft>
          <a:spcPts val="800"/>
        </a:spcAft>
        <a:buFont typeface="Arial"/>
        <a:buChar char="•"/>
        <a:defRPr sz="2000" kern="1200" baseline="0">
          <a:solidFill>
            <a:srgbClr val="101D3A"/>
          </a:solidFill>
          <a:latin typeface="+mn-lt"/>
          <a:ea typeface="+mn-ea"/>
          <a:cs typeface="+mn-cs"/>
        </a:defRPr>
      </a:lvl2pPr>
      <a:lvl3pPr marL="1142804" indent="-228561" algn="l" defTabSz="457120" rtl="0" eaLnBrk="1" latinLnBrk="0" hangingPunct="1">
        <a:lnSpc>
          <a:spcPct val="90000"/>
        </a:lnSpc>
        <a:spcBef>
          <a:spcPts val="600"/>
        </a:spcBef>
        <a:spcAft>
          <a:spcPts val="800"/>
        </a:spcAft>
        <a:buFont typeface="Arial"/>
        <a:buChar char="•"/>
        <a:defRPr sz="2000" kern="1200" baseline="0">
          <a:solidFill>
            <a:srgbClr val="101D3A"/>
          </a:solidFill>
          <a:latin typeface="+mn-lt"/>
          <a:ea typeface="+mn-ea"/>
          <a:cs typeface="+mn-cs"/>
        </a:defRPr>
      </a:lvl3pPr>
      <a:lvl4pPr marL="1599927" indent="-228561" algn="l" defTabSz="457120" rtl="0" eaLnBrk="1" latinLnBrk="0" hangingPunct="1">
        <a:lnSpc>
          <a:spcPct val="90000"/>
        </a:lnSpc>
        <a:spcBef>
          <a:spcPts val="600"/>
        </a:spcBef>
        <a:spcAft>
          <a:spcPts val="800"/>
        </a:spcAft>
        <a:buFont typeface="Arial"/>
        <a:buChar char="•"/>
        <a:defRPr sz="1800" kern="1200" baseline="0">
          <a:solidFill>
            <a:srgbClr val="101D3A"/>
          </a:solidFill>
          <a:latin typeface="+mn-lt"/>
          <a:ea typeface="+mn-ea"/>
          <a:cs typeface="+mn-cs"/>
        </a:defRPr>
      </a:lvl4pPr>
      <a:lvl5pPr marL="2057047" indent="-228561" algn="l" defTabSz="457120" rtl="0" eaLnBrk="1" latinLnBrk="0" hangingPunct="1">
        <a:lnSpc>
          <a:spcPct val="90000"/>
        </a:lnSpc>
        <a:spcBef>
          <a:spcPts val="600"/>
        </a:spcBef>
        <a:spcAft>
          <a:spcPts val="800"/>
        </a:spcAft>
        <a:buFont typeface="Arial"/>
        <a:buChar char="•"/>
        <a:defRPr sz="1600" kern="1200" baseline="0">
          <a:solidFill>
            <a:srgbClr val="101D3A"/>
          </a:solidFill>
          <a:latin typeface="+mn-lt"/>
          <a:ea typeface="+mn-ea"/>
          <a:cs typeface="+mn-cs"/>
        </a:defRPr>
      </a:lvl5pPr>
      <a:lvl6pPr marL="2514169" indent="-228561" algn="l" defTabSz="457120" rtl="0" eaLnBrk="1" latinLnBrk="0" hangingPunct="1">
        <a:spcBef>
          <a:spcPct val="20000"/>
        </a:spcBef>
        <a:buFont typeface="Arial"/>
        <a:buChar char="•"/>
        <a:defRPr sz="2100" kern="1200">
          <a:solidFill>
            <a:schemeClr val="tx1"/>
          </a:solidFill>
          <a:latin typeface="+mn-lt"/>
          <a:ea typeface="+mn-ea"/>
          <a:cs typeface="+mn-cs"/>
        </a:defRPr>
      </a:lvl6pPr>
      <a:lvl7pPr marL="2971291" indent="-228561" algn="l" defTabSz="457120" rtl="0" eaLnBrk="1" latinLnBrk="0" hangingPunct="1">
        <a:spcBef>
          <a:spcPct val="20000"/>
        </a:spcBef>
        <a:buFont typeface="Arial"/>
        <a:buChar char="•"/>
        <a:defRPr sz="2100" kern="1200">
          <a:solidFill>
            <a:schemeClr val="tx1"/>
          </a:solidFill>
          <a:latin typeface="+mn-lt"/>
          <a:ea typeface="+mn-ea"/>
          <a:cs typeface="+mn-cs"/>
        </a:defRPr>
      </a:lvl7pPr>
      <a:lvl8pPr marL="3428413" indent="-228561" algn="l" defTabSz="457120" rtl="0" eaLnBrk="1" latinLnBrk="0" hangingPunct="1">
        <a:spcBef>
          <a:spcPct val="20000"/>
        </a:spcBef>
        <a:buFont typeface="Arial"/>
        <a:buChar char="•"/>
        <a:defRPr sz="2100" kern="1200">
          <a:solidFill>
            <a:schemeClr val="tx1"/>
          </a:solidFill>
          <a:latin typeface="+mn-lt"/>
          <a:ea typeface="+mn-ea"/>
          <a:cs typeface="+mn-cs"/>
        </a:defRPr>
      </a:lvl8pPr>
      <a:lvl9pPr marL="3885534" indent="-228561" algn="l" defTabSz="45712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57120" rtl="0" eaLnBrk="1" latinLnBrk="0" hangingPunct="1">
        <a:defRPr sz="1800" kern="1200">
          <a:solidFill>
            <a:schemeClr val="tx1"/>
          </a:solidFill>
          <a:latin typeface="+mn-lt"/>
          <a:ea typeface="+mn-ea"/>
          <a:cs typeface="+mn-cs"/>
        </a:defRPr>
      </a:lvl1pPr>
      <a:lvl2pPr marL="457120" algn="l" defTabSz="457120" rtl="0" eaLnBrk="1" latinLnBrk="0" hangingPunct="1">
        <a:defRPr sz="1800" kern="1200">
          <a:solidFill>
            <a:schemeClr val="tx1"/>
          </a:solidFill>
          <a:latin typeface="+mn-lt"/>
          <a:ea typeface="+mn-ea"/>
          <a:cs typeface="+mn-cs"/>
        </a:defRPr>
      </a:lvl2pPr>
      <a:lvl3pPr marL="914243" algn="l" defTabSz="457120" rtl="0" eaLnBrk="1" latinLnBrk="0" hangingPunct="1">
        <a:defRPr sz="1800" kern="1200">
          <a:solidFill>
            <a:schemeClr val="tx1"/>
          </a:solidFill>
          <a:latin typeface="+mn-lt"/>
          <a:ea typeface="+mn-ea"/>
          <a:cs typeface="+mn-cs"/>
        </a:defRPr>
      </a:lvl3pPr>
      <a:lvl4pPr marL="1371366" algn="l" defTabSz="457120" rtl="0" eaLnBrk="1" latinLnBrk="0" hangingPunct="1">
        <a:defRPr sz="1800" kern="1200">
          <a:solidFill>
            <a:schemeClr val="tx1"/>
          </a:solidFill>
          <a:latin typeface="+mn-lt"/>
          <a:ea typeface="+mn-ea"/>
          <a:cs typeface="+mn-cs"/>
        </a:defRPr>
      </a:lvl4pPr>
      <a:lvl5pPr marL="1828488" algn="l" defTabSz="457120" rtl="0" eaLnBrk="1" latinLnBrk="0" hangingPunct="1">
        <a:defRPr sz="1800" kern="1200">
          <a:solidFill>
            <a:schemeClr val="tx1"/>
          </a:solidFill>
          <a:latin typeface="+mn-lt"/>
          <a:ea typeface="+mn-ea"/>
          <a:cs typeface="+mn-cs"/>
        </a:defRPr>
      </a:lvl5pPr>
      <a:lvl6pPr marL="2285609" algn="l" defTabSz="457120" rtl="0" eaLnBrk="1" latinLnBrk="0" hangingPunct="1">
        <a:defRPr sz="1800" kern="1200">
          <a:solidFill>
            <a:schemeClr val="tx1"/>
          </a:solidFill>
          <a:latin typeface="+mn-lt"/>
          <a:ea typeface="+mn-ea"/>
          <a:cs typeface="+mn-cs"/>
        </a:defRPr>
      </a:lvl6pPr>
      <a:lvl7pPr marL="2742729" algn="l" defTabSz="457120" rtl="0" eaLnBrk="1" latinLnBrk="0" hangingPunct="1">
        <a:defRPr sz="1800" kern="1200">
          <a:solidFill>
            <a:schemeClr val="tx1"/>
          </a:solidFill>
          <a:latin typeface="+mn-lt"/>
          <a:ea typeface="+mn-ea"/>
          <a:cs typeface="+mn-cs"/>
        </a:defRPr>
      </a:lvl7pPr>
      <a:lvl8pPr marL="3199851" algn="l" defTabSz="457120" rtl="0" eaLnBrk="1" latinLnBrk="0" hangingPunct="1">
        <a:defRPr sz="1800" kern="1200">
          <a:solidFill>
            <a:schemeClr val="tx1"/>
          </a:solidFill>
          <a:latin typeface="+mn-lt"/>
          <a:ea typeface="+mn-ea"/>
          <a:cs typeface="+mn-cs"/>
        </a:defRPr>
      </a:lvl8pPr>
      <a:lvl9pPr marL="3656973" algn="l" defTabSz="45712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365761" y="362515"/>
            <a:ext cx="10574127" cy="85344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a:t>Click to edit content page title. </a:t>
            </a:r>
          </a:p>
        </p:txBody>
      </p:sp>
      <p:sp>
        <p:nvSpPr>
          <p:cNvPr id="1029" name="Text Placeholder 12"/>
          <p:cNvSpPr>
            <a:spLocks noGrp="1"/>
          </p:cNvSpPr>
          <p:nvPr>
            <p:ph type="body" idx="1"/>
          </p:nvPr>
        </p:nvSpPr>
        <p:spPr bwMode="auto">
          <a:xfrm>
            <a:off x="365761" y="1706880"/>
            <a:ext cx="10569292" cy="42672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a:t>Click to edit text</a:t>
            </a:r>
          </a:p>
          <a:p>
            <a:pPr lvl="1"/>
            <a:r>
              <a:rPr lang="en-US"/>
              <a:t>Second level</a:t>
            </a:r>
          </a:p>
          <a:p>
            <a:pPr lvl="2"/>
            <a:r>
              <a:rPr lang="en-US"/>
              <a:t>Third level</a:t>
            </a:r>
          </a:p>
          <a:p>
            <a:pPr lvl="3"/>
            <a:r>
              <a:rPr lang="en-US" sz="1333"/>
              <a:t>Fourth level</a:t>
            </a:r>
            <a:endParaRPr lang="en-US"/>
          </a:p>
        </p:txBody>
      </p:sp>
      <p:sp>
        <p:nvSpPr>
          <p:cNvPr id="16" name="TextBox 15" hidden="1"/>
          <p:cNvSpPr txBox="1"/>
          <p:nvPr/>
        </p:nvSpPr>
        <p:spPr>
          <a:xfrm>
            <a:off x="2527302" y="6433773"/>
            <a:ext cx="866049" cy="166199"/>
          </a:xfrm>
          <a:prstGeom prst="rect">
            <a:avLst/>
          </a:prstGeom>
          <a:noFill/>
        </p:spPr>
        <p:txBody>
          <a:bodyPr wrap="square" lIns="0" tIns="0" rIns="0" bIns="0" rtlCol="0" anchor="ctr">
            <a:spAutoFit/>
          </a:bodyPr>
          <a:lstStyle/>
          <a:p>
            <a:pPr>
              <a:lnSpc>
                <a:spcPct val="90000"/>
              </a:lnSpc>
              <a:spcBef>
                <a:spcPts val="800"/>
              </a:spcBef>
              <a:spcAft>
                <a:spcPts val="0"/>
              </a:spcAft>
              <a:buClr>
                <a:schemeClr val="bg1"/>
              </a:buClr>
            </a:pPr>
            <a:fld id="{E00CF047-7350-4707-AA1A-E56FA69586CC}" type="datetime1">
              <a:rPr lang="en-US" sz="1200" smtClean="0">
                <a:solidFill>
                  <a:schemeClr val="bg2">
                    <a:lumMod val="50000"/>
                    <a:lumOff val="50000"/>
                  </a:schemeClr>
                </a:solidFill>
                <a:latin typeface="+mn-lt"/>
              </a:rPr>
              <a:pPr>
                <a:lnSpc>
                  <a:spcPct val="90000"/>
                </a:lnSpc>
                <a:spcBef>
                  <a:spcPts val="800"/>
                </a:spcBef>
                <a:spcAft>
                  <a:spcPts val="0"/>
                </a:spcAft>
                <a:buClr>
                  <a:schemeClr val="bg1"/>
                </a:buClr>
              </a:pPr>
              <a:t>10/17/2017</a:t>
            </a:fld>
            <a:endParaRPr lang="en-US" sz="1200">
              <a:solidFill>
                <a:schemeClr val="bg2">
                  <a:lumMod val="50000"/>
                  <a:lumOff val="50000"/>
                </a:schemeClr>
              </a:solidFill>
              <a:latin typeface="+mn-lt"/>
            </a:endParaRPr>
          </a:p>
        </p:txBody>
      </p:sp>
      <p:sp>
        <p:nvSpPr>
          <p:cNvPr id="13" name="TextBox 12" hidden="1"/>
          <p:cNvSpPr txBox="1"/>
          <p:nvPr/>
        </p:nvSpPr>
        <p:spPr>
          <a:xfrm>
            <a:off x="2527302" y="6433773"/>
            <a:ext cx="866049" cy="166199"/>
          </a:xfrm>
          <a:prstGeom prst="rect">
            <a:avLst/>
          </a:prstGeom>
          <a:noFill/>
        </p:spPr>
        <p:txBody>
          <a:bodyPr wrap="square" lIns="0" tIns="0" rIns="0" bIns="0" rtlCol="0" anchor="ctr">
            <a:spAutoFit/>
          </a:bodyPr>
          <a:lstStyle/>
          <a:p>
            <a:pPr>
              <a:lnSpc>
                <a:spcPct val="90000"/>
              </a:lnSpc>
              <a:spcBef>
                <a:spcPts val="800"/>
              </a:spcBef>
              <a:spcAft>
                <a:spcPts val="0"/>
              </a:spcAft>
              <a:buClr>
                <a:schemeClr val="bg1"/>
              </a:buClr>
            </a:pPr>
            <a:fld id="{E00CF047-7350-4707-AA1A-E56FA69586CC}" type="datetime1">
              <a:rPr lang="en-US" sz="1200" smtClean="0">
                <a:solidFill>
                  <a:schemeClr val="bg2">
                    <a:lumMod val="50000"/>
                    <a:lumOff val="50000"/>
                  </a:schemeClr>
                </a:solidFill>
                <a:latin typeface="+mn-lt"/>
              </a:rPr>
              <a:pPr>
                <a:lnSpc>
                  <a:spcPct val="90000"/>
                </a:lnSpc>
                <a:spcBef>
                  <a:spcPts val="800"/>
                </a:spcBef>
                <a:spcAft>
                  <a:spcPts val="0"/>
                </a:spcAft>
                <a:buClr>
                  <a:schemeClr val="bg1"/>
                </a:buClr>
              </a:pPr>
              <a:t>10/17/2017</a:t>
            </a:fld>
            <a:endParaRPr lang="en-US" sz="1200">
              <a:solidFill>
                <a:schemeClr val="bg2">
                  <a:lumMod val="50000"/>
                  <a:lumOff val="50000"/>
                </a:schemeClr>
              </a:solidFill>
              <a:latin typeface="+mn-lt"/>
            </a:endParaRPr>
          </a:p>
        </p:txBody>
      </p:sp>
      <p:sp>
        <p:nvSpPr>
          <p:cNvPr id="11" name="TextBox 10"/>
          <p:cNvSpPr txBox="1"/>
          <p:nvPr/>
        </p:nvSpPr>
        <p:spPr>
          <a:xfrm>
            <a:off x="393699" y="6498463"/>
            <a:ext cx="353568" cy="118872"/>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endParaRPr lang="en-US" sz="1200" kern="1200">
              <a:solidFill>
                <a:schemeClr val="bg2">
                  <a:lumMod val="50000"/>
                  <a:lumOff val="50000"/>
                </a:schemeClr>
              </a:solidFill>
              <a:latin typeface="+mn-lt"/>
              <a:ea typeface="+mn-ea"/>
              <a:cs typeface="+mn-cs"/>
            </a:endParaRPr>
          </a:p>
        </p:txBody>
      </p:sp>
      <p:sp>
        <p:nvSpPr>
          <p:cNvPr id="18" name="TextBox 17"/>
          <p:cNvSpPr txBox="1"/>
          <p:nvPr/>
        </p:nvSpPr>
        <p:spPr>
          <a:xfrm>
            <a:off x="393699" y="6498463"/>
            <a:ext cx="353568" cy="118872"/>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endParaRPr lang="en-US" sz="1200" kern="1200">
              <a:solidFill>
                <a:schemeClr val="bg2">
                  <a:lumMod val="50000"/>
                  <a:lumOff val="50000"/>
                </a:schemeClr>
              </a:solidFill>
              <a:latin typeface="+mn-lt"/>
              <a:ea typeface="+mn-ea"/>
              <a:cs typeface="+mn-cs"/>
            </a:endParaRPr>
          </a:p>
        </p:txBody>
      </p:sp>
      <p:sp>
        <p:nvSpPr>
          <p:cNvPr id="20" name="TextBox 19"/>
          <p:cNvSpPr txBox="1"/>
          <p:nvPr/>
        </p:nvSpPr>
        <p:spPr>
          <a:xfrm>
            <a:off x="393699" y="6498463"/>
            <a:ext cx="353568" cy="118872"/>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12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1200" kern="1200">
              <a:solidFill>
                <a:schemeClr val="bg2">
                  <a:lumMod val="50000"/>
                  <a:lumOff val="50000"/>
                </a:schemeClr>
              </a:solidFill>
              <a:latin typeface="+mn-lt"/>
              <a:ea typeface="+mn-ea"/>
              <a:cs typeface="+mn-cs"/>
            </a:endParaRPr>
          </a:p>
        </p:txBody>
      </p:sp>
      <p:pic>
        <p:nvPicPr>
          <p:cNvPr id="21" name="Picture 20" descr="dell_gray_logo.png"/>
          <p:cNvPicPr>
            <a:picLocks noChangeAspect="1"/>
          </p:cNvPicPr>
          <p:nvPr/>
        </p:nvPicPr>
        <p:blipFill>
          <a:blip r:embed="rId19" cstate="screen"/>
          <a:stretch>
            <a:fillRect/>
          </a:stretch>
        </p:blipFill>
        <p:spPr bwMode="black">
          <a:xfrm>
            <a:off x="11219770" y="6064111"/>
            <a:ext cx="627780" cy="627780"/>
          </a:xfrm>
          <a:prstGeom prst="rect">
            <a:avLst/>
          </a:prstGeom>
        </p:spPr>
      </p:pic>
    </p:spTree>
    <p:extLst>
      <p:ext uri="{BB962C8B-B14F-4D97-AF65-F5344CB8AC3E}">
        <p14:creationId xmlns:p14="http://schemas.microsoft.com/office/powerpoint/2010/main" val="1130724943"/>
      </p:ext>
    </p:extLst>
  </p:cSld>
  <p:clrMap bg1="dk2" tx1="lt1" bg2="dk1"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ransition spd="med">
    <p:wipe dir="r"/>
  </p:transition>
  <p:hf hdr="0" ftr="0" dt="0"/>
  <p:txStyles>
    <p:titleStyle>
      <a:lvl1pPr algn="l" rtl="0" eaLnBrk="1" fontAlgn="base" hangingPunct="1">
        <a:lnSpc>
          <a:spcPct val="90000"/>
        </a:lnSpc>
        <a:spcBef>
          <a:spcPct val="0"/>
        </a:spcBef>
        <a:spcAft>
          <a:spcPct val="0"/>
        </a:spcAft>
        <a:defRPr sz="3733"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chemeClr val="bg2"/>
          </a:solidFill>
          <a:latin typeface="Museo Sans For Dell" pitchFamily="2" charset="0"/>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chemeClr val="bg2"/>
          </a:solidFill>
          <a:latin typeface="Museo Sans For Dell" pitchFamily="2" charset="0"/>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chemeClr val="bg2"/>
          </a:solidFill>
          <a:latin typeface="Museo Sans For Dell" pitchFamily="2" charset="0"/>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chemeClr val="bg2"/>
          </a:solidFill>
          <a:latin typeface="Museo Sans For Dell" pitchFamily="2" charset="0"/>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584200" y="261561"/>
            <a:ext cx="10998200" cy="59093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title</a:t>
            </a:r>
          </a:p>
        </p:txBody>
      </p:sp>
      <p:sp>
        <p:nvSpPr>
          <p:cNvPr id="1029" name="Text Placeholder 12"/>
          <p:cNvSpPr>
            <a:spLocks noGrp="1"/>
          </p:cNvSpPr>
          <p:nvPr>
            <p:ph type="body" idx="1"/>
          </p:nvPr>
        </p:nvSpPr>
        <p:spPr bwMode="auto">
          <a:xfrm>
            <a:off x="609600" y="1273971"/>
            <a:ext cx="10998200" cy="140961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text</a:t>
            </a:r>
          </a:p>
          <a:p>
            <a:pPr lvl="1"/>
            <a:r>
              <a:rPr lang="en-US"/>
              <a:t>Second level</a:t>
            </a:r>
          </a:p>
          <a:p>
            <a:pPr lvl="2"/>
            <a:r>
              <a:rPr lang="en-US"/>
              <a:t>Third level</a:t>
            </a:r>
          </a:p>
          <a:p>
            <a:pPr lvl="3"/>
            <a:r>
              <a:rPr lang="en-US"/>
              <a:t>Fourth level</a:t>
            </a:r>
          </a:p>
        </p:txBody>
      </p:sp>
      <p:sp>
        <p:nvSpPr>
          <p:cNvPr id="16" name="TextBox 15" hidden="1"/>
          <p:cNvSpPr txBox="1"/>
          <p:nvPr/>
        </p:nvSpPr>
        <p:spPr>
          <a:xfrm>
            <a:off x="2527385" y="6433773"/>
            <a:ext cx="866049" cy="166199"/>
          </a:xfrm>
          <a:prstGeom prst="rect">
            <a:avLst/>
          </a:prstGeom>
          <a:noFill/>
        </p:spPr>
        <p:txBody>
          <a:bodyPr wrap="square" lIns="0" tIns="0" rIns="0" bIns="0" rtlCol="0" anchor="ctr">
            <a:spAutoFit/>
          </a:bodyPr>
          <a:lstStyle/>
          <a:p>
            <a:pPr>
              <a:lnSpc>
                <a:spcPct val="90000"/>
              </a:lnSpc>
              <a:spcBef>
                <a:spcPts val="800"/>
              </a:spcBef>
              <a:spcAft>
                <a:spcPts val="0"/>
              </a:spcAft>
              <a:buClr>
                <a:srgbClr val="0085C3"/>
              </a:buClr>
            </a:pPr>
            <a:fld id="{E00CF047-7350-4707-AA1A-E56FA69586CC}" type="datetime1">
              <a:rPr lang="en-US" sz="1200" smtClean="0">
                <a:solidFill>
                  <a:srgbClr val="000000">
                    <a:lumMod val="50000"/>
                    <a:lumOff val="50000"/>
                  </a:srgbClr>
                </a:solidFill>
                <a:latin typeface="Museo Sans For Dell"/>
                <a:ea typeface="ＭＳ Ｐゴシック" pitchFamily="34" charset="-128"/>
              </a:rPr>
              <a:pPr>
                <a:lnSpc>
                  <a:spcPct val="90000"/>
                </a:lnSpc>
                <a:spcBef>
                  <a:spcPts val="800"/>
                </a:spcBef>
                <a:spcAft>
                  <a:spcPts val="0"/>
                </a:spcAft>
                <a:buClr>
                  <a:srgbClr val="0085C3"/>
                </a:buClr>
              </a:pPr>
              <a:t>10/17/2017</a:t>
            </a:fld>
            <a:endParaRPr lang="en-US" sz="1200">
              <a:solidFill>
                <a:srgbClr val="000000">
                  <a:lumMod val="50000"/>
                  <a:lumOff val="50000"/>
                </a:srgbClr>
              </a:solidFill>
              <a:latin typeface="Museo Sans For Dell"/>
              <a:ea typeface="ＭＳ Ｐゴシック" pitchFamily="34" charset="-128"/>
            </a:endParaRPr>
          </a:p>
        </p:txBody>
      </p:sp>
      <p:sp>
        <p:nvSpPr>
          <p:cNvPr id="13" name="TextBox 12" hidden="1"/>
          <p:cNvSpPr txBox="1"/>
          <p:nvPr/>
        </p:nvSpPr>
        <p:spPr>
          <a:xfrm>
            <a:off x="2527385" y="6433773"/>
            <a:ext cx="866049" cy="166199"/>
          </a:xfrm>
          <a:prstGeom prst="rect">
            <a:avLst/>
          </a:prstGeom>
          <a:noFill/>
        </p:spPr>
        <p:txBody>
          <a:bodyPr wrap="square" lIns="0" tIns="0" rIns="0" bIns="0" rtlCol="0" anchor="ctr">
            <a:spAutoFit/>
          </a:bodyPr>
          <a:lstStyle/>
          <a:p>
            <a:pPr>
              <a:lnSpc>
                <a:spcPct val="90000"/>
              </a:lnSpc>
              <a:spcBef>
                <a:spcPts val="800"/>
              </a:spcBef>
              <a:spcAft>
                <a:spcPts val="0"/>
              </a:spcAft>
              <a:buClr>
                <a:srgbClr val="0085C3"/>
              </a:buClr>
            </a:pPr>
            <a:fld id="{E00CF047-7350-4707-AA1A-E56FA69586CC}" type="datetime1">
              <a:rPr lang="en-US" sz="1200" smtClean="0">
                <a:solidFill>
                  <a:srgbClr val="000000">
                    <a:lumMod val="50000"/>
                    <a:lumOff val="50000"/>
                  </a:srgbClr>
                </a:solidFill>
                <a:latin typeface="Museo Sans For Dell"/>
                <a:ea typeface="ＭＳ Ｐゴシック" pitchFamily="34" charset="-128"/>
              </a:rPr>
              <a:pPr>
                <a:lnSpc>
                  <a:spcPct val="90000"/>
                </a:lnSpc>
                <a:spcBef>
                  <a:spcPts val="800"/>
                </a:spcBef>
                <a:spcAft>
                  <a:spcPts val="0"/>
                </a:spcAft>
                <a:buClr>
                  <a:srgbClr val="0085C3"/>
                </a:buClr>
              </a:pPr>
              <a:t>10/17/2017</a:t>
            </a:fld>
            <a:endParaRPr lang="en-US" sz="1200">
              <a:solidFill>
                <a:srgbClr val="000000">
                  <a:lumMod val="50000"/>
                  <a:lumOff val="50000"/>
                </a:srgbClr>
              </a:solidFill>
              <a:latin typeface="Museo Sans For Dell"/>
              <a:ea typeface="ＭＳ Ｐゴシック" pitchFamily="34" charset="-128"/>
            </a:endParaRPr>
          </a:p>
        </p:txBody>
      </p:sp>
      <p:pic>
        <p:nvPicPr>
          <p:cNvPr id="10" name="Picture 2" descr="C:\Users\coy_poage.AMERICAS\Documents\Marketing\Graphics\LOGOS\Dell-logo-gray.pn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1368673" y="6090315"/>
            <a:ext cx="577756" cy="5777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574283" y="6435960"/>
            <a:ext cx="353568" cy="158496"/>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1067" kern="1200" smtClean="0">
                <a:solidFill>
                  <a:schemeClr val="bg2">
                    <a:lumMod val="50000"/>
                    <a:lumOff val="50000"/>
                  </a:schemeClr>
                </a:solidFill>
                <a:latin typeface="Museo Sans For Dell" pitchFamily="2" charset="0"/>
                <a:ea typeface="+mn-ea"/>
                <a:cs typeface="+mn-cs"/>
              </a:rPr>
              <a:pPr algn="l" rtl="0" fontAlgn="base">
                <a:lnSpc>
                  <a:spcPct val="90000"/>
                </a:lnSpc>
                <a:spcBef>
                  <a:spcPct val="0"/>
                </a:spcBef>
                <a:spcAft>
                  <a:spcPct val="0"/>
                </a:spcAft>
                <a:buClr>
                  <a:schemeClr val="bg1"/>
                </a:buClr>
              </a:pPr>
              <a:t>‹#›</a:t>
            </a:fld>
            <a:endParaRPr lang="en-US" sz="1067" kern="1200">
              <a:solidFill>
                <a:schemeClr val="bg2">
                  <a:lumMod val="50000"/>
                  <a:lumOff val="50000"/>
                </a:schemeClr>
              </a:solidFill>
              <a:latin typeface="Museo Sans For Dell" pitchFamily="2" charset="0"/>
              <a:ea typeface="+mn-ea"/>
              <a:cs typeface="+mn-cs"/>
            </a:endParaRPr>
          </a:p>
        </p:txBody>
      </p:sp>
      <p:sp>
        <p:nvSpPr>
          <p:cNvPr id="8" name="TextBox 7"/>
          <p:cNvSpPr txBox="1"/>
          <p:nvPr userDrawn="1"/>
        </p:nvSpPr>
        <p:spPr>
          <a:xfrm>
            <a:off x="990600" y="6432110"/>
            <a:ext cx="1244600" cy="166199"/>
          </a:xfrm>
          <a:prstGeom prst="rect">
            <a:avLst/>
          </a:prstGeom>
        </p:spPr>
        <p:txBody>
          <a:bodyPr vert="horz" wrap="square" lIns="0" tIns="0" rIns="0" bIns="0" rtlCol="0" anchor="ctr">
            <a:spAutoFit/>
          </a:bodyPr>
          <a:lstStyle/>
          <a:p>
            <a:pPr algn="l" rtl="0" fontAlgn="base">
              <a:lnSpc>
                <a:spcPct val="90000"/>
              </a:lnSpc>
              <a:spcBef>
                <a:spcPct val="0"/>
              </a:spcBef>
              <a:spcAft>
                <a:spcPct val="0"/>
              </a:spcAft>
              <a:buClr>
                <a:schemeClr val="bg1"/>
              </a:buClr>
            </a:pPr>
            <a:r>
              <a:rPr lang="en-US" sz="1200" kern="1200">
                <a:solidFill>
                  <a:schemeClr val="bg2">
                    <a:lumMod val="50000"/>
                    <a:lumOff val="50000"/>
                  </a:schemeClr>
                </a:solidFill>
                <a:latin typeface="Museo Sans For Dell" pitchFamily="2" charset="0"/>
                <a:ea typeface="+mn-ea"/>
                <a:cs typeface="+mn-cs"/>
              </a:rPr>
              <a:t>Confidential</a:t>
            </a:r>
          </a:p>
        </p:txBody>
      </p:sp>
      <p:sp>
        <p:nvSpPr>
          <p:cNvPr id="9" name="TextBox 3"/>
          <p:cNvSpPr txBox="1"/>
          <p:nvPr userDrawn="1"/>
        </p:nvSpPr>
        <p:spPr bwMode="black">
          <a:xfrm>
            <a:off x="7256813" y="6436644"/>
            <a:ext cx="3657600" cy="164212"/>
          </a:xfrm>
          <a:prstGeom prst="rect">
            <a:avLst/>
          </a:prstGeom>
          <a:noFill/>
        </p:spPr>
        <p:txBody>
          <a:bodyPr lIns="0" tIns="0" rIns="0" bIns="0">
            <a:prstTxWarp prst="textNoShape">
              <a:avLst/>
            </a:prstTxWarp>
            <a:spAutoFit/>
          </a:bodyPr>
          <a:lstStyle/>
          <a:p>
            <a:pPr algn="r" defTabSz="1219110" fontAlgn="auto"/>
            <a:r>
              <a:rPr lang="en-US" sz="1067">
                <a:solidFill>
                  <a:schemeClr val="tx1">
                    <a:lumMod val="60000"/>
                    <a:lumOff val="40000"/>
                  </a:schemeClr>
                </a:solidFill>
                <a:latin typeface="Museo Sans For Dell"/>
              </a:rPr>
              <a:t>Digital Business Consulting</a:t>
            </a:r>
          </a:p>
        </p:txBody>
      </p:sp>
    </p:spTree>
    <p:extLst>
      <p:ext uri="{BB962C8B-B14F-4D97-AF65-F5344CB8AC3E}">
        <p14:creationId xmlns:p14="http://schemas.microsoft.com/office/powerpoint/2010/main" val="2536365473"/>
      </p:ext>
    </p:extLst>
  </p:cSld>
  <p:clrMap bg1="dk2" tx1="lt1" bg2="dk1"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5"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Lst>
  <p:transition spd="med">
    <p:wipe dir="r"/>
  </p:transition>
  <p:hf hdr="0" ftr="0" dt="0"/>
  <p:txStyles>
    <p:titleStyle>
      <a:lvl1pPr algn="l" rtl="0" eaLnBrk="1" fontAlgn="base" hangingPunct="1">
        <a:lnSpc>
          <a:spcPct val="90000"/>
        </a:lnSpc>
        <a:spcBef>
          <a:spcPct val="0"/>
        </a:spcBef>
        <a:spcAft>
          <a:spcPct val="0"/>
        </a:spcAft>
        <a:defRPr sz="4267"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90000"/>
        </a:lnSpc>
        <a:spcBef>
          <a:spcPts val="1600"/>
        </a:spcBef>
        <a:spcAft>
          <a:spcPts val="0"/>
        </a:spcAft>
        <a:buClr>
          <a:schemeClr val="bg1"/>
        </a:buClr>
        <a:buFont typeface="Arial" pitchFamily="34" charset="0"/>
        <a:buChar char="•"/>
        <a:defRPr sz="2667">
          <a:solidFill>
            <a:schemeClr val="tx1"/>
          </a:solidFill>
          <a:latin typeface="Museo Sans For Dell" pitchFamily="2" charset="0"/>
          <a:ea typeface="Museo Sans For Dell" pitchFamily="2" charset="0"/>
          <a:cs typeface="+mn-cs"/>
        </a:defRPr>
      </a:lvl1pPr>
      <a:lvl2pPr marL="766214" indent="-311143" algn="l" rtl="0" eaLnBrk="1" fontAlgn="base" hangingPunct="1">
        <a:lnSpc>
          <a:spcPct val="90000"/>
        </a:lnSpc>
        <a:spcBef>
          <a:spcPts val="400"/>
        </a:spcBef>
        <a:spcAft>
          <a:spcPts val="0"/>
        </a:spcAft>
        <a:buClr>
          <a:schemeClr val="bg1"/>
        </a:buClr>
        <a:buFont typeface="Museo Sans For Dell" pitchFamily="2" charset="0"/>
        <a:buChar char="–"/>
        <a:defRPr sz="2400" baseline="0">
          <a:solidFill>
            <a:schemeClr val="tx1"/>
          </a:solidFill>
          <a:latin typeface="Museo Sans For Dell" pitchFamily="2" charset="0"/>
          <a:ea typeface="Museo Sans For Dell" pitchFamily="2" charset="0"/>
        </a:defRPr>
      </a:lvl2pPr>
      <a:lvl3pPr marL="1212820" indent="-294210" algn="l" rtl="0" eaLnBrk="1" fontAlgn="base" hangingPunct="1">
        <a:lnSpc>
          <a:spcPct val="90000"/>
        </a:lnSpc>
        <a:spcBef>
          <a:spcPts val="400"/>
        </a:spcBef>
        <a:spcAft>
          <a:spcPts val="0"/>
        </a:spcAft>
        <a:buClr>
          <a:schemeClr val="bg1"/>
        </a:buClr>
        <a:buFont typeface="Museo Sans For Dell" pitchFamily="2" charset="0"/>
        <a:buChar char="–"/>
        <a:defRPr sz="2133" baseline="0">
          <a:solidFill>
            <a:schemeClr val="tx1"/>
          </a:solidFill>
          <a:latin typeface="Museo Sans For Dell" pitchFamily="2" charset="0"/>
          <a:ea typeface="Museo Sans For Dell" pitchFamily="2" charset="0"/>
        </a:defRPr>
      </a:lvl3pPr>
      <a:lvl4pPr marL="1661542" indent="-296326" algn="l" rtl="0" eaLnBrk="1" fontAlgn="base" hangingPunct="1">
        <a:lnSpc>
          <a:spcPct val="90000"/>
        </a:lnSpc>
        <a:spcBef>
          <a:spcPts val="400"/>
        </a:spcBef>
        <a:spcAft>
          <a:spcPts val="0"/>
        </a:spcAft>
        <a:buClr>
          <a:schemeClr val="bg1"/>
        </a:buClr>
        <a:buFont typeface="Museo For Dell 300" pitchFamily="50" charset="0"/>
        <a:buChar char="–"/>
        <a:defRPr sz="1867">
          <a:solidFill>
            <a:schemeClr val="tx1"/>
          </a:solidFill>
          <a:latin typeface="Museo Sans For Dell" pitchFamily="2" charset="0"/>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584200" y="261561"/>
            <a:ext cx="10998200" cy="59093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title</a:t>
            </a:r>
          </a:p>
        </p:txBody>
      </p:sp>
      <p:sp>
        <p:nvSpPr>
          <p:cNvPr id="1029" name="Text Placeholder 12"/>
          <p:cNvSpPr>
            <a:spLocks noGrp="1"/>
          </p:cNvSpPr>
          <p:nvPr>
            <p:ph type="body" idx="1"/>
          </p:nvPr>
        </p:nvSpPr>
        <p:spPr bwMode="auto">
          <a:xfrm>
            <a:off x="609600" y="1273971"/>
            <a:ext cx="10998200" cy="140961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text</a:t>
            </a:r>
          </a:p>
          <a:p>
            <a:pPr lvl="1"/>
            <a:r>
              <a:rPr lang="en-US"/>
              <a:t>Second level</a:t>
            </a:r>
          </a:p>
          <a:p>
            <a:pPr lvl="2"/>
            <a:r>
              <a:rPr lang="en-US"/>
              <a:t>Third level</a:t>
            </a:r>
          </a:p>
          <a:p>
            <a:pPr lvl="3"/>
            <a:r>
              <a:rPr lang="en-US"/>
              <a:t>Fourth level</a:t>
            </a:r>
          </a:p>
        </p:txBody>
      </p:sp>
      <p:sp>
        <p:nvSpPr>
          <p:cNvPr id="16" name="TextBox 15" hidden="1"/>
          <p:cNvSpPr txBox="1"/>
          <p:nvPr/>
        </p:nvSpPr>
        <p:spPr>
          <a:xfrm>
            <a:off x="2527385" y="6433773"/>
            <a:ext cx="866049" cy="166199"/>
          </a:xfrm>
          <a:prstGeom prst="rect">
            <a:avLst/>
          </a:prstGeom>
          <a:noFill/>
        </p:spPr>
        <p:txBody>
          <a:bodyPr wrap="square" lIns="0" tIns="0" rIns="0" bIns="0" rtlCol="0" anchor="ctr">
            <a:spAutoFit/>
          </a:bodyPr>
          <a:lstStyle/>
          <a:p>
            <a:pPr>
              <a:lnSpc>
                <a:spcPct val="90000"/>
              </a:lnSpc>
              <a:spcBef>
                <a:spcPts val="800"/>
              </a:spcBef>
              <a:spcAft>
                <a:spcPts val="0"/>
              </a:spcAft>
              <a:buClr>
                <a:srgbClr val="0085C3"/>
              </a:buClr>
            </a:pPr>
            <a:fld id="{E00CF047-7350-4707-AA1A-E56FA69586CC}" type="datetime1">
              <a:rPr lang="en-US" sz="1200" smtClean="0">
                <a:solidFill>
                  <a:srgbClr val="000000">
                    <a:lumMod val="50000"/>
                    <a:lumOff val="50000"/>
                  </a:srgbClr>
                </a:solidFill>
                <a:latin typeface="Museo Sans For Dell"/>
                <a:ea typeface="ＭＳ Ｐゴシック" pitchFamily="34" charset="-128"/>
              </a:rPr>
              <a:pPr>
                <a:lnSpc>
                  <a:spcPct val="90000"/>
                </a:lnSpc>
                <a:spcBef>
                  <a:spcPts val="800"/>
                </a:spcBef>
                <a:spcAft>
                  <a:spcPts val="0"/>
                </a:spcAft>
                <a:buClr>
                  <a:srgbClr val="0085C3"/>
                </a:buClr>
              </a:pPr>
              <a:t>10/17/2017</a:t>
            </a:fld>
            <a:endParaRPr lang="en-US" sz="1200">
              <a:solidFill>
                <a:srgbClr val="000000">
                  <a:lumMod val="50000"/>
                  <a:lumOff val="50000"/>
                </a:srgbClr>
              </a:solidFill>
              <a:latin typeface="Museo Sans For Dell"/>
              <a:ea typeface="ＭＳ Ｐゴシック" pitchFamily="34" charset="-128"/>
            </a:endParaRPr>
          </a:p>
        </p:txBody>
      </p:sp>
      <p:sp>
        <p:nvSpPr>
          <p:cNvPr id="13" name="TextBox 12" hidden="1"/>
          <p:cNvSpPr txBox="1"/>
          <p:nvPr/>
        </p:nvSpPr>
        <p:spPr>
          <a:xfrm>
            <a:off x="2527385" y="6433773"/>
            <a:ext cx="866049" cy="166199"/>
          </a:xfrm>
          <a:prstGeom prst="rect">
            <a:avLst/>
          </a:prstGeom>
          <a:noFill/>
        </p:spPr>
        <p:txBody>
          <a:bodyPr wrap="square" lIns="0" tIns="0" rIns="0" bIns="0" rtlCol="0" anchor="ctr">
            <a:spAutoFit/>
          </a:bodyPr>
          <a:lstStyle/>
          <a:p>
            <a:pPr>
              <a:lnSpc>
                <a:spcPct val="90000"/>
              </a:lnSpc>
              <a:spcBef>
                <a:spcPts val="800"/>
              </a:spcBef>
              <a:spcAft>
                <a:spcPts val="0"/>
              </a:spcAft>
              <a:buClr>
                <a:srgbClr val="0085C3"/>
              </a:buClr>
            </a:pPr>
            <a:fld id="{E00CF047-7350-4707-AA1A-E56FA69586CC}" type="datetime1">
              <a:rPr lang="en-US" sz="1200" smtClean="0">
                <a:solidFill>
                  <a:srgbClr val="000000">
                    <a:lumMod val="50000"/>
                    <a:lumOff val="50000"/>
                  </a:srgbClr>
                </a:solidFill>
                <a:latin typeface="Museo Sans For Dell"/>
                <a:ea typeface="ＭＳ Ｐゴシック" pitchFamily="34" charset="-128"/>
              </a:rPr>
              <a:pPr>
                <a:lnSpc>
                  <a:spcPct val="90000"/>
                </a:lnSpc>
                <a:spcBef>
                  <a:spcPts val="800"/>
                </a:spcBef>
                <a:spcAft>
                  <a:spcPts val="0"/>
                </a:spcAft>
                <a:buClr>
                  <a:srgbClr val="0085C3"/>
                </a:buClr>
              </a:pPr>
              <a:t>10/17/2017</a:t>
            </a:fld>
            <a:endParaRPr lang="en-US" sz="1200">
              <a:solidFill>
                <a:srgbClr val="000000">
                  <a:lumMod val="50000"/>
                  <a:lumOff val="50000"/>
                </a:srgbClr>
              </a:solidFill>
              <a:latin typeface="Museo Sans For Dell"/>
              <a:ea typeface="ＭＳ Ｐゴシック" pitchFamily="34" charset="-128"/>
            </a:endParaRPr>
          </a:p>
        </p:txBody>
      </p:sp>
      <p:pic>
        <p:nvPicPr>
          <p:cNvPr id="10" name="Picture 2" descr="C:\Users\coy_poage.AMERICAS\Documents\Marketing\Graphics\LOGOS\Dell-logo-gray.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1368673" y="6090315"/>
            <a:ext cx="577756" cy="5777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574283" y="6435960"/>
            <a:ext cx="353568" cy="158496"/>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1067" kern="1200" smtClean="0">
                <a:solidFill>
                  <a:schemeClr val="bg2">
                    <a:lumMod val="50000"/>
                    <a:lumOff val="50000"/>
                  </a:schemeClr>
                </a:solidFill>
                <a:latin typeface="Museo Sans For Dell" pitchFamily="2" charset="0"/>
                <a:ea typeface="+mn-ea"/>
                <a:cs typeface="+mn-cs"/>
              </a:rPr>
              <a:pPr algn="l" rtl="0" fontAlgn="base">
                <a:lnSpc>
                  <a:spcPct val="90000"/>
                </a:lnSpc>
                <a:spcBef>
                  <a:spcPct val="0"/>
                </a:spcBef>
                <a:spcAft>
                  <a:spcPct val="0"/>
                </a:spcAft>
                <a:buClr>
                  <a:schemeClr val="bg1"/>
                </a:buClr>
              </a:pPr>
              <a:t>‹#›</a:t>
            </a:fld>
            <a:endParaRPr lang="en-US" sz="1067" kern="1200">
              <a:solidFill>
                <a:schemeClr val="bg2">
                  <a:lumMod val="50000"/>
                  <a:lumOff val="50000"/>
                </a:schemeClr>
              </a:solidFill>
              <a:latin typeface="Museo Sans For Dell" pitchFamily="2" charset="0"/>
              <a:ea typeface="+mn-ea"/>
              <a:cs typeface="+mn-cs"/>
            </a:endParaRPr>
          </a:p>
        </p:txBody>
      </p:sp>
      <p:sp>
        <p:nvSpPr>
          <p:cNvPr id="8" name="TextBox 7"/>
          <p:cNvSpPr txBox="1"/>
          <p:nvPr userDrawn="1"/>
        </p:nvSpPr>
        <p:spPr>
          <a:xfrm>
            <a:off x="990600" y="6432110"/>
            <a:ext cx="1244600" cy="166199"/>
          </a:xfrm>
          <a:prstGeom prst="rect">
            <a:avLst/>
          </a:prstGeom>
        </p:spPr>
        <p:txBody>
          <a:bodyPr vert="horz" wrap="square" lIns="0" tIns="0" rIns="0" bIns="0" rtlCol="0" anchor="ctr">
            <a:spAutoFit/>
          </a:bodyPr>
          <a:lstStyle/>
          <a:p>
            <a:pPr algn="l" rtl="0" fontAlgn="base">
              <a:lnSpc>
                <a:spcPct val="90000"/>
              </a:lnSpc>
              <a:spcBef>
                <a:spcPct val="0"/>
              </a:spcBef>
              <a:spcAft>
                <a:spcPct val="0"/>
              </a:spcAft>
              <a:buClr>
                <a:schemeClr val="bg1"/>
              </a:buClr>
            </a:pPr>
            <a:r>
              <a:rPr lang="en-US" sz="1200" kern="1200">
                <a:solidFill>
                  <a:schemeClr val="bg2">
                    <a:lumMod val="50000"/>
                    <a:lumOff val="50000"/>
                  </a:schemeClr>
                </a:solidFill>
                <a:latin typeface="Museo Sans For Dell" pitchFamily="2" charset="0"/>
                <a:ea typeface="+mn-ea"/>
                <a:cs typeface="+mn-cs"/>
              </a:rPr>
              <a:t>Confidential</a:t>
            </a:r>
          </a:p>
        </p:txBody>
      </p:sp>
      <p:sp>
        <p:nvSpPr>
          <p:cNvPr id="9" name="TextBox 3"/>
          <p:cNvSpPr txBox="1"/>
          <p:nvPr userDrawn="1"/>
        </p:nvSpPr>
        <p:spPr bwMode="black">
          <a:xfrm>
            <a:off x="7256813" y="6436644"/>
            <a:ext cx="3657600" cy="164212"/>
          </a:xfrm>
          <a:prstGeom prst="rect">
            <a:avLst/>
          </a:prstGeom>
          <a:noFill/>
        </p:spPr>
        <p:txBody>
          <a:bodyPr lIns="0" tIns="0" rIns="0" bIns="0">
            <a:prstTxWarp prst="textNoShape">
              <a:avLst/>
            </a:prstTxWarp>
            <a:spAutoFit/>
          </a:bodyPr>
          <a:lstStyle/>
          <a:p>
            <a:pPr algn="r" defTabSz="1219110" fontAlgn="auto"/>
            <a:r>
              <a:rPr lang="en-US" sz="1067">
                <a:solidFill>
                  <a:schemeClr val="tx1">
                    <a:lumMod val="60000"/>
                    <a:lumOff val="40000"/>
                  </a:schemeClr>
                </a:solidFill>
                <a:latin typeface="Museo Sans For Dell"/>
              </a:rPr>
              <a:t>Digital Business Consulting</a:t>
            </a:r>
          </a:p>
        </p:txBody>
      </p:sp>
    </p:spTree>
    <p:extLst>
      <p:ext uri="{BB962C8B-B14F-4D97-AF65-F5344CB8AC3E}">
        <p14:creationId xmlns:p14="http://schemas.microsoft.com/office/powerpoint/2010/main" val="3499811320"/>
      </p:ext>
    </p:extLst>
  </p:cSld>
  <p:clrMap bg1="dk2" tx1="lt1" bg2="dk1"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Lst>
  <p:transition spd="med">
    <p:wipe dir="r"/>
  </p:transition>
  <p:hf hdr="0" ftr="0" dt="0"/>
  <p:txStyles>
    <p:titleStyle>
      <a:lvl1pPr algn="l" rtl="0" eaLnBrk="1" fontAlgn="base" hangingPunct="1">
        <a:lnSpc>
          <a:spcPct val="90000"/>
        </a:lnSpc>
        <a:spcBef>
          <a:spcPct val="0"/>
        </a:spcBef>
        <a:spcAft>
          <a:spcPct val="0"/>
        </a:spcAft>
        <a:defRPr sz="4267"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90000"/>
        </a:lnSpc>
        <a:spcBef>
          <a:spcPts val="1600"/>
        </a:spcBef>
        <a:spcAft>
          <a:spcPts val="0"/>
        </a:spcAft>
        <a:buClr>
          <a:schemeClr val="bg1"/>
        </a:buClr>
        <a:buFont typeface="Arial" pitchFamily="34" charset="0"/>
        <a:buChar char="•"/>
        <a:defRPr sz="2667">
          <a:solidFill>
            <a:schemeClr val="tx1"/>
          </a:solidFill>
          <a:latin typeface="Museo Sans For Dell" pitchFamily="2" charset="0"/>
          <a:ea typeface="Museo Sans For Dell" pitchFamily="2" charset="0"/>
          <a:cs typeface="+mn-cs"/>
        </a:defRPr>
      </a:lvl1pPr>
      <a:lvl2pPr marL="766214" indent="-311143" algn="l" rtl="0" eaLnBrk="1" fontAlgn="base" hangingPunct="1">
        <a:lnSpc>
          <a:spcPct val="90000"/>
        </a:lnSpc>
        <a:spcBef>
          <a:spcPts val="400"/>
        </a:spcBef>
        <a:spcAft>
          <a:spcPts val="0"/>
        </a:spcAft>
        <a:buClr>
          <a:schemeClr val="bg1"/>
        </a:buClr>
        <a:buFont typeface="Museo Sans For Dell" pitchFamily="2" charset="0"/>
        <a:buChar char="–"/>
        <a:defRPr sz="2400" baseline="0">
          <a:solidFill>
            <a:schemeClr val="tx1"/>
          </a:solidFill>
          <a:latin typeface="Museo Sans For Dell" pitchFamily="2" charset="0"/>
          <a:ea typeface="Museo Sans For Dell" pitchFamily="2" charset="0"/>
        </a:defRPr>
      </a:lvl2pPr>
      <a:lvl3pPr marL="1212820" indent="-294210" algn="l" rtl="0" eaLnBrk="1" fontAlgn="base" hangingPunct="1">
        <a:lnSpc>
          <a:spcPct val="90000"/>
        </a:lnSpc>
        <a:spcBef>
          <a:spcPts val="400"/>
        </a:spcBef>
        <a:spcAft>
          <a:spcPts val="0"/>
        </a:spcAft>
        <a:buClr>
          <a:schemeClr val="bg1"/>
        </a:buClr>
        <a:buFont typeface="Museo Sans For Dell" pitchFamily="2" charset="0"/>
        <a:buChar char="–"/>
        <a:defRPr sz="2133" baseline="0">
          <a:solidFill>
            <a:schemeClr val="tx1"/>
          </a:solidFill>
          <a:latin typeface="Museo Sans For Dell" pitchFamily="2" charset="0"/>
          <a:ea typeface="Museo Sans For Dell" pitchFamily="2" charset="0"/>
        </a:defRPr>
      </a:lvl3pPr>
      <a:lvl4pPr marL="1661542" indent="-296326" algn="l" rtl="0" eaLnBrk="1" fontAlgn="base" hangingPunct="1">
        <a:lnSpc>
          <a:spcPct val="90000"/>
        </a:lnSpc>
        <a:spcBef>
          <a:spcPts val="400"/>
        </a:spcBef>
        <a:spcAft>
          <a:spcPts val="0"/>
        </a:spcAft>
        <a:buClr>
          <a:schemeClr val="bg1"/>
        </a:buClr>
        <a:buFont typeface="Museo For Dell 300" pitchFamily="50" charset="0"/>
        <a:buChar char="–"/>
        <a:defRPr sz="1867">
          <a:solidFill>
            <a:schemeClr val="tx1"/>
          </a:solidFill>
          <a:latin typeface="Museo Sans For Dell" pitchFamily="2" charset="0"/>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584200" y="261561"/>
            <a:ext cx="10998200" cy="59093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title</a:t>
            </a:r>
          </a:p>
        </p:txBody>
      </p:sp>
      <p:sp>
        <p:nvSpPr>
          <p:cNvPr id="1029" name="Text Placeholder 12"/>
          <p:cNvSpPr>
            <a:spLocks noGrp="1"/>
          </p:cNvSpPr>
          <p:nvPr>
            <p:ph type="body" idx="1"/>
          </p:nvPr>
        </p:nvSpPr>
        <p:spPr bwMode="auto">
          <a:xfrm>
            <a:off x="609600" y="1273971"/>
            <a:ext cx="10998200" cy="140961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text</a:t>
            </a:r>
          </a:p>
          <a:p>
            <a:pPr lvl="1"/>
            <a:r>
              <a:rPr lang="en-US"/>
              <a:t>Second level</a:t>
            </a:r>
          </a:p>
          <a:p>
            <a:pPr lvl="2"/>
            <a:r>
              <a:rPr lang="en-US"/>
              <a:t>Third level</a:t>
            </a:r>
          </a:p>
          <a:p>
            <a:pPr lvl="3"/>
            <a:r>
              <a:rPr lang="en-US"/>
              <a:t>Fourth level</a:t>
            </a:r>
          </a:p>
        </p:txBody>
      </p:sp>
      <p:sp>
        <p:nvSpPr>
          <p:cNvPr id="16" name="TextBox 15" hidden="1"/>
          <p:cNvSpPr txBox="1"/>
          <p:nvPr/>
        </p:nvSpPr>
        <p:spPr>
          <a:xfrm>
            <a:off x="2527385" y="6433773"/>
            <a:ext cx="866049" cy="166199"/>
          </a:xfrm>
          <a:prstGeom prst="rect">
            <a:avLst/>
          </a:prstGeom>
          <a:noFill/>
        </p:spPr>
        <p:txBody>
          <a:bodyPr wrap="square" lIns="0" tIns="0" rIns="0" bIns="0" rtlCol="0" anchor="ctr">
            <a:spAutoFit/>
          </a:bodyPr>
          <a:lstStyle/>
          <a:p>
            <a:pPr>
              <a:lnSpc>
                <a:spcPct val="90000"/>
              </a:lnSpc>
              <a:spcBef>
                <a:spcPts val="800"/>
              </a:spcBef>
              <a:spcAft>
                <a:spcPts val="0"/>
              </a:spcAft>
              <a:buClr>
                <a:srgbClr val="0085C3"/>
              </a:buClr>
            </a:pPr>
            <a:fld id="{E00CF047-7350-4707-AA1A-E56FA69586CC}" type="datetime1">
              <a:rPr lang="en-US" sz="1200" smtClean="0">
                <a:solidFill>
                  <a:srgbClr val="000000">
                    <a:lumMod val="50000"/>
                    <a:lumOff val="50000"/>
                  </a:srgbClr>
                </a:solidFill>
                <a:latin typeface="Museo Sans For Dell"/>
                <a:ea typeface="ＭＳ Ｐゴシック" pitchFamily="34" charset="-128"/>
              </a:rPr>
              <a:pPr>
                <a:lnSpc>
                  <a:spcPct val="90000"/>
                </a:lnSpc>
                <a:spcBef>
                  <a:spcPts val="800"/>
                </a:spcBef>
                <a:spcAft>
                  <a:spcPts val="0"/>
                </a:spcAft>
                <a:buClr>
                  <a:srgbClr val="0085C3"/>
                </a:buClr>
              </a:pPr>
              <a:t>10/17/2017</a:t>
            </a:fld>
            <a:endParaRPr lang="en-US" sz="1200">
              <a:solidFill>
                <a:srgbClr val="000000">
                  <a:lumMod val="50000"/>
                  <a:lumOff val="50000"/>
                </a:srgbClr>
              </a:solidFill>
              <a:latin typeface="Museo Sans For Dell"/>
              <a:ea typeface="ＭＳ Ｐゴシック" pitchFamily="34" charset="-128"/>
            </a:endParaRPr>
          </a:p>
        </p:txBody>
      </p:sp>
      <p:sp>
        <p:nvSpPr>
          <p:cNvPr id="13" name="TextBox 12" hidden="1"/>
          <p:cNvSpPr txBox="1"/>
          <p:nvPr/>
        </p:nvSpPr>
        <p:spPr>
          <a:xfrm>
            <a:off x="2527385" y="6433773"/>
            <a:ext cx="866049" cy="166199"/>
          </a:xfrm>
          <a:prstGeom prst="rect">
            <a:avLst/>
          </a:prstGeom>
          <a:noFill/>
        </p:spPr>
        <p:txBody>
          <a:bodyPr wrap="square" lIns="0" tIns="0" rIns="0" bIns="0" rtlCol="0" anchor="ctr">
            <a:spAutoFit/>
          </a:bodyPr>
          <a:lstStyle/>
          <a:p>
            <a:pPr>
              <a:lnSpc>
                <a:spcPct val="90000"/>
              </a:lnSpc>
              <a:spcBef>
                <a:spcPts val="800"/>
              </a:spcBef>
              <a:spcAft>
                <a:spcPts val="0"/>
              </a:spcAft>
              <a:buClr>
                <a:srgbClr val="0085C3"/>
              </a:buClr>
            </a:pPr>
            <a:fld id="{E00CF047-7350-4707-AA1A-E56FA69586CC}" type="datetime1">
              <a:rPr lang="en-US" sz="1200" smtClean="0">
                <a:solidFill>
                  <a:srgbClr val="000000">
                    <a:lumMod val="50000"/>
                    <a:lumOff val="50000"/>
                  </a:srgbClr>
                </a:solidFill>
                <a:latin typeface="Museo Sans For Dell"/>
                <a:ea typeface="ＭＳ Ｐゴシック" pitchFamily="34" charset="-128"/>
              </a:rPr>
              <a:pPr>
                <a:lnSpc>
                  <a:spcPct val="90000"/>
                </a:lnSpc>
                <a:spcBef>
                  <a:spcPts val="800"/>
                </a:spcBef>
                <a:spcAft>
                  <a:spcPts val="0"/>
                </a:spcAft>
                <a:buClr>
                  <a:srgbClr val="0085C3"/>
                </a:buClr>
              </a:pPr>
              <a:t>10/17/2017</a:t>
            </a:fld>
            <a:endParaRPr lang="en-US" sz="1200">
              <a:solidFill>
                <a:srgbClr val="000000">
                  <a:lumMod val="50000"/>
                  <a:lumOff val="50000"/>
                </a:srgbClr>
              </a:solidFill>
              <a:latin typeface="Museo Sans For Dell"/>
              <a:ea typeface="ＭＳ Ｐゴシック" pitchFamily="34" charset="-128"/>
            </a:endParaRPr>
          </a:p>
        </p:txBody>
      </p:sp>
      <p:pic>
        <p:nvPicPr>
          <p:cNvPr id="10" name="Picture 2" descr="C:\Users\coy_poage.AMERICAS\Documents\Marketing\Graphics\LOGOS\Dell-logo-gray.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1368673" y="6090315"/>
            <a:ext cx="577756" cy="5777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574283" y="6435960"/>
            <a:ext cx="353568" cy="158496"/>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1067" kern="1200" smtClean="0">
                <a:solidFill>
                  <a:schemeClr val="bg2">
                    <a:lumMod val="50000"/>
                    <a:lumOff val="50000"/>
                  </a:schemeClr>
                </a:solidFill>
                <a:latin typeface="Museo Sans For Dell" pitchFamily="2" charset="0"/>
                <a:ea typeface="+mn-ea"/>
                <a:cs typeface="+mn-cs"/>
              </a:rPr>
              <a:pPr algn="l" rtl="0" fontAlgn="base">
                <a:lnSpc>
                  <a:spcPct val="90000"/>
                </a:lnSpc>
                <a:spcBef>
                  <a:spcPct val="0"/>
                </a:spcBef>
                <a:spcAft>
                  <a:spcPct val="0"/>
                </a:spcAft>
                <a:buClr>
                  <a:schemeClr val="bg1"/>
                </a:buClr>
              </a:pPr>
              <a:t>‹#›</a:t>
            </a:fld>
            <a:endParaRPr lang="en-US" sz="1067" kern="1200">
              <a:solidFill>
                <a:schemeClr val="bg2">
                  <a:lumMod val="50000"/>
                  <a:lumOff val="50000"/>
                </a:schemeClr>
              </a:solidFill>
              <a:latin typeface="Museo Sans For Dell" pitchFamily="2" charset="0"/>
              <a:ea typeface="+mn-ea"/>
              <a:cs typeface="+mn-cs"/>
            </a:endParaRPr>
          </a:p>
        </p:txBody>
      </p:sp>
      <p:sp>
        <p:nvSpPr>
          <p:cNvPr id="8" name="TextBox 7"/>
          <p:cNvSpPr txBox="1"/>
          <p:nvPr userDrawn="1"/>
        </p:nvSpPr>
        <p:spPr>
          <a:xfrm>
            <a:off x="990600" y="6432110"/>
            <a:ext cx="1244600" cy="166199"/>
          </a:xfrm>
          <a:prstGeom prst="rect">
            <a:avLst/>
          </a:prstGeom>
        </p:spPr>
        <p:txBody>
          <a:bodyPr vert="horz" wrap="square" lIns="0" tIns="0" rIns="0" bIns="0" rtlCol="0" anchor="ctr">
            <a:spAutoFit/>
          </a:bodyPr>
          <a:lstStyle/>
          <a:p>
            <a:pPr algn="l" rtl="0" fontAlgn="base">
              <a:lnSpc>
                <a:spcPct val="90000"/>
              </a:lnSpc>
              <a:spcBef>
                <a:spcPct val="0"/>
              </a:spcBef>
              <a:spcAft>
                <a:spcPct val="0"/>
              </a:spcAft>
              <a:buClr>
                <a:schemeClr val="bg1"/>
              </a:buClr>
            </a:pPr>
            <a:r>
              <a:rPr lang="en-US" sz="1200" kern="1200">
                <a:solidFill>
                  <a:schemeClr val="bg2">
                    <a:lumMod val="50000"/>
                    <a:lumOff val="50000"/>
                  </a:schemeClr>
                </a:solidFill>
                <a:latin typeface="Museo Sans For Dell" pitchFamily="2" charset="0"/>
                <a:ea typeface="+mn-ea"/>
                <a:cs typeface="+mn-cs"/>
              </a:rPr>
              <a:t>Confidential</a:t>
            </a:r>
          </a:p>
        </p:txBody>
      </p:sp>
      <p:sp>
        <p:nvSpPr>
          <p:cNvPr id="9" name="TextBox 3"/>
          <p:cNvSpPr txBox="1"/>
          <p:nvPr userDrawn="1"/>
        </p:nvSpPr>
        <p:spPr bwMode="black">
          <a:xfrm>
            <a:off x="7256813" y="6436644"/>
            <a:ext cx="3657600" cy="164212"/>
          </a:xfrm>
          <a:prstGeom prst="rect">
            <a:avLst/>
          </a:prstGeom>
          <a:noFill/>
        </p:spPr>
        <p:txBody>
          <a:bodyPr lIns="0" tIns="0" rIns="0" bIns="0">
            <a:prstTxWarp prst="textNoShape">
              <a:avLst/>
            </a:prstTxWarp>
            <a:spAutoFit/>
          </a:bodyPr>
          <a:lstStyle/>
          <a:p>
            <a:pPr algn="r" defTabSz="1219110" fontAlgn="auto"/>
            <a:r>
              <a:rPr lang="en-US" sz="1067">
                <a:solidFill>
                  <a:schemeClr val="tx1">
                    <a:lumMod val="60000"/>
                    <a:lumOff val="40000"/>
                  </a:schemeClr>
                </a:solidFill>
                <a:latin typeface="Museo Sans For Dell"/>
              </a:rPr>
              <a:t>Digital Business Consulting</a:t>
            </a:r>
          </a:p>
        </p:txBody>
      </p:sp>
    </p:spTree>
    <p:extLst>
      <p:ext uri="{BB962C8B-B14F-4D97-AF65-F5344CB8AC3E}">
        <p14:creationId xmlns:p14="http://schemas.microsoft.com/office/powerpoint/2010/main" val="213354785"/>
      </p:ext>
    </p:extLst>
  </p:cSld>
  <p:clrMap bg1="dk2" tx1="lt1" bg2="dk1"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Lst>
  <p:transition spd="med">
    <p:wipe dir="r"/>
  </p:transition>
  <p:hf hdr="0" ftr="0" dt="0"/>
  <p:txStyles>
    <p:titleStyle>
      <a:lvl1pPr algn="l" rtl="0" eaLnBrk="1" fontAlgn="base" hangingPunct="1">
        <a:lnSpc>
          <a:spcPct val="90000"/>
        </a:lnSpc>
        <a:spcBef>
          <a:spcPct val="0"/>
        </a:spcBef>
        <a:spcAft>
          <a:spcPct val="0"/>
        </a:spcAft>
        <a:defRPr sz="4267"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90000"/>
        </a:lnSpc>
        <a:spcBef>
          <a:spcPts val="1600"/>
        </a:spcBef>
        <a:spcAft>
          <a:spcPts val="0"/>
        </a:spcAft>
        <a:buClr>
          <a:schemeClr val="bg1"/>
        </a:buClr>
        <a:buFont typeface="Arial" pitchFamily="34" charset="0"/>
        <a:buChar char="•"/>
        <a:defRPr sz="2667">
          <a:solidFill>
            <a:schemeClr val="tx1"/>
          </a:solidFill>
          <a:latin typeface="Museo Sans For Dell" pitchFamily="2" charset="0"/>
          <a:ea typeface="Museo Sans For Dell" pitchFamily="2" charset="0"/>
          <a:cs typeface="+mn-cs"/>
        </a:defRPr>
      </a:lvl1pPr>
      <a:lvl2pPr marL="766214" indent="-311143" algn="l" rtl="0" eaLnBrk="1" fontAlgn="base" hangingPunct="1">
        <a:lnSpc>
          <a:spcPct val="90000"/>
        </a:lnSpc>
        <a:spcBef>
          <a:spcPts val="400"/>
        </a:spcBef>
        <a:spcAft>
          <a:spcPts val="0"/>
        </a:spcAft>
        <a:buClr>
          <a:schemeClr val="bg1"/>
        </a:buClr>
        <a:buFont typeface="Museo Sans For Dell" pitchFamily="2" charset="0"/>
        <a:buChar char="–"/>
        <a:defRPr sz="2400" baseline="0">
          <a:solidFill>
            <a:schemeClr val="tx1"/>
          </a:solidFill>
          <a:latin typeface="Museo Sans For Dell" pitchFamily="2" charset="0"/>
          <a:ea typeface="Museo Sans For Dell" pitchFamily="2" charset="0"/>
        </a:defRPr>
      </a:lvl2pPr>
      <a:lvl3pPr marL="1212820" indent="-294210" algn="l" rtl="0" eaLnBrk="1" fontAlgn="base" hangingPunct="1">
        <a:lnSpc>
          <a:spcPct val="90000"/>
        </a:lnSpc>
        <a:spcBef>
          <a:spcPts val="400"/>
        </a:spcBef>
        <a:spcAft>
          <a:spcPts val="0"/>
        </a:spcAft>
        <a:buClr>
          <a:schemeClr val="bg1"/>
        </a:buClr>
        <a:buFont typeface="Museo Sans For Dell" pitchFamily="2" charset="0"/>
        <a:buChar char="–"/>
        <a:defRPr sz="2133" baseline="0">
          <a:solidFill>
            <a:schemeClr val="tx1"/>
          </a:solidFill>
          <a:latin typeface="Museo Sans For Dell" pitchFamily="2" charset="0"/>
          <a:ea typeface="Museo Sans For Dell" pitchFamily="2" charset="0"/>
        </a:defRPr>
      </a:lvl3pPr>
      <a:lvl4pPr marL="1661542" indent="-296326" algn="l" rtl="0" eaLnBrk="1" fontAlgn="base" hangingPunct="1">
        <a:lnSpc>
          <a:spcPct val="90000"/>
        </a:lnSpc>
        <a:spcBef>
          <a:spcPts val="400"/>
        </a:spcBef>
        <a:spcAft>
          <a:spcPts val="0"/>
        </a:spcAft>
        <a:buClr>
          <a:schemeClr val="bg1"/>
        </a:buClr>
        <a:buFont typeface="Museo For Dell 300" pitchFamily="50" charset="0"/>
        <a:buChar char="–"/>
        <a:defRPr sz="1867">
          <a:solidFill>
            <a:schemeClr val="tx1"/>
          </a:solidFill>
          <a:latin typeface="Museo Sans For Dell" pitchFamily="2" charset="0"/>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623" y="274639"/>
            <a:ext cx="10972800" cy="1143000"/>
          </a:xfrm>
          <a:prstGeom prst="rect">
            <a:avLst/>
          </a:prstGeom>
        </p:spPr>
        <p:txBody>
          <a:bodyPr vert="horz" lIns="91426" tIns="0" rIns="91426" bIns="0" rtlCol="0" anchor="t" anchorCtr="0">
            <a:normAutofit/>
          </a:bodyPr>
          <a:lstStyle/>
          <a:p>
            <a:r>
              <a:rPr lang="en-US"/>
              <a:t>Click to edit Master title style</a:t>
            </a:r>
          </a:p>
        </p:txBody>
      </p:sp>
      <p:sp>
        <p:nvSpPr>
          <p:cNvPr id="3" name="Text Placeholder 2"/>
          <p:cNvSpPr>
            <a:spLocks noGrp="1"/>
          </p:cNvSpPr>
          <p:nvPr>
            <p:ph type="body" idx="1"/>
          </p:nvPr>
        </p:nvSpPr>
        <p:spPr>
          <a:xfrm>
            <a:off x="434623" y="1600203"/>
            <a:ext cx="10972800" cy="4525963"/>
          </a:xfrm>
          <a:prstGeom prst="rect">
            <a:avLst/>
          </a:prstGeom>
        </p:spPr>
        <p:txBody>
          <a:bodyPr vert="horz" lIns="91426" tIns="45714" rIns="91426"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434623" y="6291885"/>
            <a:ext cx="2743200" cy="365125"/>
          </a:xfrm>
          <a:prstGeom prst="rect">
            <a:avLst/>
          </a:prstGeom>
        </p:spPr>
        <p:txBody>
          <a:bodyPr vert="horz" lIns="0" tIns="45719" rIns="91436" bIns="45719" rtlCol="0" anchor="ctr"/>
          <a:lstStyle>
            <a:lvl1pPr algn="l">
              <a:defRPr sz="1000">
                <a:solidFill>
                  <a:srgbClr val="13294B"/>
                </a:solidFill>
              </a:defRPr>
            </a:lvl1pPr>
          </a:lstStyle>
          <a:p>
            <a:fld id="{D0A8BD7E-3FB1-46E0-88A2-F69CF9BE5AD3}" type="slidenum">
              <a:rPr lang="en-US" smtClean="0"/>
              <a:pPr/>
              <a:t>‹#›</a:t>
            </a:fld>
            <a:endParaRPr lang="en-US"/>
          </a:p>
        </p:txBody>
      </p:sp>
    </p:spTree>
    <p:extLst>
      <p:ext uri="{BB962C8B-B14F-4D97-AF65-F5344CB8AC3E}">
        <p14:creationId xmlns:p14="http://schemas.microsoft.com/office/powerpoint/2010/main" val="59025577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7" r:id="rId6"/>
    <p:sldLayoutId id="2147483888" r:id="rId7"/>
  </p:sldLayoutIdLst>
  <p:hf hdr="0" dt="0"/>
  <p:txStyles>
    <p:titleStyle>
      <a:lvl1pPr algn="l" defTabSz="457120" rtl="0" eaLnBrk="1" latinLnBrk="0" hangingPunct="1">
        <a:spcBef>
          <a:spcPct val="0"/>
        </a:spcBef>
        <a:buNone/>
        <a:defRPr sz="3300" b="1" kern="1200" baseline="0">
          <a:solidFill>
            <a:schemeClr val="tx1"/>
          </a:solidFill>
          <a:latin typeface="calibri" charset="0"/>
          <a:ea typeface="+mj-ea"/>
          <a:cs typeface="+mj-cs"/>
        </a:defRPr>
      </a:lvl1pPr>
    </p:titleStyle>
    <p:bodyStyle>
      <a:lvl1pPr marL="342840" indent="-342840" algn="l" defTabSz="457120" rtl="0" eaLnBrk="1" latinLnBrk="0" hangingPunct="1">
        <a:spcBef>
          <a:spcPct val="20000"/>
        </a:spcBef>
        <a:buFont typeface="Arial"/>
        <a:buChar char="•"/>
        <a:defRPr sz="2000" kern="1200" baseline="0">
          <a:solidFill>
            <a:schemeClr val="tx1"/>
          </a:solidFill>
          <a:latin typeface="+mn-lt"/>
          <a:ea typeface="+mn-ea"/>
          <a:cs typeface="+mn-cs"/>
        </a:defRPr>
      </a:lvl1pPr>
      <a:lvl2pPr marL="742823" indent="-285701" algn="l" defTabSz="457120" rtl="0" eaLnBrk="1" latinLnBrk="0" hangingPunct="1">
        <a:spcBef>
          <a:spcPct val="20000"/>
        </a:spcBef>
        <a:buFont typeface="Arial"/>
        <a:buChar char="•"/>
        <a:defRPr sz="2000" kern="1200" baseline="0">
          <a:solidFill>
            <a:schemeClr val="tx1"/>
          </a:solidFill>
          <a:latin typeface="+mn-lt"/>
          <a:ea typeface="+mn-ea"/>
          <a:cs typeface="+mn-cs"/>
        </a:defRPr>
      </a:lvl2pPr>
      <a:lvl3pPr marL="1142804" indent="-228561" algn="l" defTabSz="457120" rtl="0" eaLnBrk="1" latinLnBrk="0" hangingPunct="1">
        <a:spcBef>
          <a:spcPct val="20000"/>
        </a:spcBef>
        <a:buFont typeface="Arial"/>
        <a:buChar char="•"/>
        <a:defRPr sz="2000" kern="1200" baseline="0">
          <a:solidFill>
            <a:schemeClr val="tx1"/>
          </a:solidFill>
          <a:latin typeface="+mn-lt"/>
          <a:ea typeface="+mn-ea"/>
          <a:cs typeface="+mn-cs"/>
        </a:defRPr>
      </a:lvl3pPr>
      <a:lvl4pPr marL="1599927" indent="-228561" algn="l" defTabSz="457120" rtl="0" eaLnBrk="1" latinLnBrk="0" hangingPunct="1">
        <a:spcBef>
          <a:spcPct val="20000"/>
        </a:spcBef>
        <a:buFont typeface="Arial"/>
        <a:buChar char="•"/>
        <a:defRPr sz="1800" kern="1200" baseline="0">
          <a:solidFill>
            <a:schemeClr val="tx1"/>
          </a:solidFill>
          <a:latin typeface="+mn-lt"/>
          <a:ea typeface="+mn-ea"/>
          <a:cs typeface="+mn-cs"/>
        </a:defRPr>
      </a:lvl4pPr>
      <a:lvl5pPr marL="2057047" indent="-228561" algn="l" defTabSz="457120" rtl="0" eaLnBrk="1" latinLnBrk="0" hangingPunct="1">
        <a:spcBef>
          <a:spcPct val="20000"/>
        </a:spcBef>
        <a:buFont typeface="Arial"/>
        <a:buChar char="•"/>
        <a:defRPr sz="1800" kern="1200" baseline="0">
          <a:solidFill>
            <a:schemeClr val="tx1"/>
          </a:solidFill>
          <a:latin typeface="+mn-lt"/>
          <a:ea typeface="+mn-ea"/>
          <a:cs typeface="+mn-cs"/>
        </a:defRPr>
      </a:lvl5pPr>
      <a:lvl6pPr marL="2514169" indent="-228561" algn="l" defTabSz="457120" rtl="0" eaLnBrk="1" latinLnBrk="0" hangingPunct="1">
        <a:spcBef>
          <a:spcPct val="20000"/>
        </a:spcBef>
        <a:buFont typeface="Arial"/>
        <a:buChar char="•"/>
        <a:defRPr sz="2100" kern="1200">
          <a:solidFill>
            <a:schemeClr val="tx1"/>
          </a:solidFill>
          <a:latin typeface="+mn-lt"/>
          <a:ea typeface="+mn-ea"/>
          <a:cs typeface="+mn-cs"/>
        </a:defRPr>
      </a:lvl6pPr>
      <a:lvl7pPr marL="2971291" indent="-228561" algn="l" defTabSz="457120" rtl="0" eaLnBrk="1" latinLnBrk="0" hangingPunct="1">
        <a:spcBef>
          <a:spcPct val="20000"/>
        </a:spcBef>
        <a:buFont typeface="Arial"/>
        <a:buChar char="•"/>
        <a:defRPr sz="2100" kern="1200">
          <a:solidFill>
            <a:schemeClr val="tx1"/>
          </a:solidFill>
          <a:latin typeface="+mn-lt"/>
          <a:ea typeface="+mn-ea"/>
          <a:cs typeface="+mn-cs"/>
        </a:defRPr>
      </a:lvl7pPr>
      <a:lvl8pPr marL="3428413" indent="-228561" algn="l" defTabSz="457120" rtl="0" eaLnBrk="1" latinLnBrk="0" hangingPunct="1">
        <a:spcBef>
          <a:spcPct val="20000"/>
        </a:spcBef>
        <a:buFont typeface="Arial"/>
        <a:buChar char="•"/>
        <a:defRPr sz="2100" kern="1200">
          <a:solidFill>
            <a:schemeClr val="tx1"/>
          </a:solidFill>
          <a:latin typeface="+mn-lt"/>
          <a:ea typeface="+mn-ea"/>
          <a:cs typeface="+mn-cs"/>
        </a:defRPr>
      </a:lvl8pPr>
      <a:lvl9pPr marL="3885534" indent="-228561" algn="l" defTabSz="45712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57120" rtl="0" eaLnBrk="1" latinLnBrk="0" hangingPunct="1">
        <a:defRPr sz="1800" kern="1200">
          <a:solidFill>
            <a:schemeClr val="tx1"/>
          </a:solidFill>
          <a:latin typeface="+mn-lt"/>
          <a:ea typeface="+mn-ea"/>
          <a:cs typeface="+mn-cs"/>
        </a:defRPr>
      </a:lvl1pPr>
      <a:lvl2pPr marL="457120" algn="l" defTabSz="457120" rtl="0" eaLnBrk="1" latinLnBrk="0" hangingPunct="1">
        <a:defRPr sz="1800" kern="1200">
          <a:solidFill>
            <a:schemeClr val="tx1"/>
          </a:solidFill>
          <a:latin typeface="+mn-lt"/>
          <a:ea typeface="+mn-ea"/>
          <a:cs typeface="+mn-cs"/>
        </a:defRPr>
      </a:lvl2pPr>
      <a:lvl3pPr marL="914243" algn="l" defTabSz="457120" rtl="0" eaLnBrk="1" latinLnBrk="0" hangingPunct="1">
        <a:defRPr sz="1800" kern="1200">
          <a:solidFill>
            <a:schemeClr val="tx1"/>
          </a:solidFill>
          <a:latin typeface="+mn-lt"/>
          <a:ea typeface="+mn-ea"/>
          <a:cs typeface="+mn-cs"/>
        </a:defRPr>
      </a:lvl3pPr>
      <a:lvl4pPr marL="1371366" algn="l" defTabSz="457120" rtl="0" eaLnBrk="1" latinLnBrk="0" hangingPunct="1">
        <a:defRPr sz="1800" kern="1200">
          <a:solidFill>
            <a:schemeClr val="tx1"/>
          </a:solidFill>
          <a:latin typeface="+mn-lt"/>
          <a:ea typeface="+mn-ea"/>
          <a:cs typeface="+mn-cs"/>
        </a:defRPr>
      </a:lvl4pPr>
      <a:lvl5pPr marL="1828488" algn="l" defTabSz="457120" rtl="0" eaLnBrk="1" latinLnBrk="0" hangingPunct="1">
        <a:defRPr sz="1800" kern="1200">
          <a:solidFill>
            <a:schemeClr val="tx1"/>
          </a:solidFill>
          <a:latin typeface="+mn-lt"/>
          <a:ea typeface="+mn-ea"/>
          <a:cs typeface="+mn-cs"/>
        </a:defRPr>
      </a:lvl5pPr>
      <a:lvl6pPr marL="2285609" algn="l" defTabSz="457120" rtl="0" eaLnBrk="1" latinLnBrk="0" hangingPunct="1">
        <a:defRPr sz="1800" kern="1200">
          <a:solidFill>
            <a:schemeClr val="tx1"/>
          </a:solidFill>
          <a:latin typeface="+mn-lt"/>
          <a:ea typeface="+mn-ea"/>
          <a:cs typeface="+mn-cs"/>
        </a:defRPr>
      </a:lvl6pPr>
      <a:lvl7pPr marL="2742729" algn="l" defTabSz="457120" rtl="0" eaLnBrk="1" latinLnBrk="0" hangingPunct="1">
        <a:defRPr sz="1800" kern="1200">
          <a:solidFill>
            <a:schemeClr val="tx1"/>
          </a:solidFill>
          <a:latin typeface="+mn-lt"/>
          <a:ea typeface="+mn-ea"/>
          <a:cs typeface="+mn-cs"/>
        </a:defRPr>
      </a:lvl7pPr>
      <a:lvl8pPr marL="3199851" algn="l" defTabSz="457120" rtl="0" eaLnBrk="1" latinLnBrk="0" hangingPunct="1">
        <a:defRPr sz="1800" kern="1200">
          <a:solidFill>
            <a:schemeClr val="tx1"/>
          </a:solidFill>
          <a:latin typeface="+mn-lt"/>
          <a:ea typeface="+mn-ea"/>
          <a:cs typeface="+mn-cs"/>
        </a:defRPr>
      </a:lvl8pPr>
      <a:lvl9pPr marL="3656973" algn="l" defTabSz="45712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8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Enterprise </a:t>
            </a:r>
            <a:r>
              <a:rPr lang="en-US" dirty="0" smtClean="0"/>
              <a:t>Systems Renewal - RESEARCH</a:t>
            </a:r>
            <a:endParaRPr lang="en-US" dirty="0"/>
          </a:p>
        </p:txBody>
      </p:sp>
      <p:sp>
        <p:nvSpPr>
          <p:cNvPr id="5" name="Subtitle 4"/>
          <p:cNvSpPr>
            <a:spLocks noGrp="1"/>
          </p:cNvSpPr>
          <p:nvPr>
            <p:ph type="subTitle" idx="1"/>
          </p:nvPr>
        </p:nvSpPr>
        <p:spPr>
          <a:xfrm>
            <a:off x="626229" y="4641437"/>
            <a:ext cx="11032371" cy="487180"/>
          </a:xfrm>
        </p:spPr>
        <p:txBody>
          <a:bodyPr>
            <a:normAutofit/>
          </a:bodyPr>
          <a:lstStyle/>
          <a:p>
            <a:r>
              <a:rPr lang="en-US" sz="2800" dirty="0" smtClean="0"/>
              <a:t>Academic Affairs Fiscal Contacts</a:t>
            </a:r>
            <a:endParaRPr lang="en-US" sz="2800" dirty="0"/>
          </a:p>
        </p:txBody>
      </p:sp>
      <p:sp>
        <p:nvSpPr>
          <p:cNvPr id="2" name="TextBox 1"/>
          <p:cNvSpPr txBox="1"/>
          <p:nvPr/>
        </p:nvSpPr>
        <p:spPr>
          <a:xfrm>
            <a:off x="567732" y="5128617"/>
            <a:ext cx="3599153" cy="369332"/>
          </a:xfrm>
          <a:prstGeom prst="rect">
            <a:avLst/>
          </a:prstGeom>
          <a:noFill/>
        </p:spPr>
        <p:txBody>
          <a:bodyPr wrap="square" rtlCol="0">
            <a:spAutoFit/>
          </a:bodyPr>
          <a:lstStyle/>
          <a:p>
            <a:r>
              <a:rPr lang="en-US" dirty="0" smtClean="0">
                <a:solidFill>
                  <a:schemeClr val="bg1">
                    <a:lumMod val="65000"/>
                  </a:schemeClr>
                </a:solidFill>
              </a:rPr>
              <a:t>October 17, </a:t>
            </a:r>
            <a:r>
              <a:rPr lang="en-US" dirty="0">
                <a:solidFill>
                  <a:schemeClr val="bg1">
                    <a:lumMod val="65000"/>
                  </a:schemeClr>
                </a:solidFill>
              </a:rPr>
              <a:t>2017</a:t>
            </a:r>
          </a:p>
        </p:txBody>
      </p:sp>
    </p:spTree>
    <p:extLst>
      <p:ext uri="{BB962C8B-B14F-4D97-AF65-F5344CB8AC3E}">
        <p14:creationId xmlns:p14="http://schemas.microsoft.com/office/powerpoint/2010/main" val="31443973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extLst/>
          </p:nvPr>
        </p:nvSpPr>
        <p:spPr>
          <a:xfrm>
            <a:off x="406399" y="1797269"/>
            <a:ext cx="5689601" cy="4529664"/>
          </a:xfrm>
        </p:spPr>
        <p:txBody>
          <a:bodyPr vert="horz" lIns="0" tIns="0" rIns="0" bIns="0" rtlCol="0" anchor="t">
            <a:noAutofit/>
          </a:bodyPr>
          <a:lstStyle/>
          <a:p>
            <a:pPr marL="0" indent="0">
              <a:buNone/>
            </a:pPr>
            <a:r>
              <a:rPr lang="en-US" sz="1450"/>
              <a:t>Respondents expressed challenges in managing their workload and with the workflow notification functionality in existing systems. Many of the Colleges have, or are in the process of, developing solutions for managing and aligning work priorities. Researchers expressed frustration with the workflow notification systems, particularly with it's lack of flexibility for inserting additional reviewers. </a:t>
            </a:r>
          </a:p>
          <a:p>
            <a:pPr marL="0" indent="0">
              <a:buNone/>
            </a:pPr>
            <a:r>
              <a:rPr lang="en-US" sz="1450" b="1"/>
              <a:t>Business Impact:</a:t>
            </a:r>
          </a:p>
          <a:p>
            <a:pPr marL="342265" indent="-342265" fontAlgn="base"/>
            <a:r>
              <a:rPr lang="en-US" sz="1450"/>
              <a:t>Individuals are challenged in managing their volume of work and the prioritization of that work, leading to potential gaps in timely resolution of critical, time sensitive actions. </a:t>
            </a:r>
          </a:p>
          <a:p>
            <a:pPr marL="342265" indent="-342265"/>
            <a:r>
              <a:rPr lang="en-US" sz="1450"/>
              <a:t>Leadership is relegated to manually tracking workload distribution and utilizing shadow systems to solve problems.</a:t>
            </a:r>
          </a:p>
          <a:p>
            <a:pPr marL="342265" indent="-342265"/>
            <a:r>
              <a:rPr lang="en-US" sz="1450"/>
              <a:t>Potential to redeploy and align staff members during high volume periods (I.e. Federal deadlines, month end close, fiscal year end close, etc...).</a:t>
            </a:r>
          </a:p>
          <a:p>
            <a:pPr marL="342265" indent="-342265"/>
            <a:r>
              <a:rPr lang="en-US" sz="1450"/>
              <a:t>Gaps in services and non-compliance with regulations are potential issues that can have true financial implications on spending and managing awards</a:t>
            </a:r>
          </a:p>
          <a:p>
            <a:pPr marL="0" indent="0">
              <a:buNone/>
            </a:pPr>
            <a:endParaRPr lang="en-US" sz="1450"/>
          </a:p>
          <a:p>
            <a:pPr marL="0" indent="0">
              <a:buNone/>
            </a:pPr>
            <a:r>
              <a:rPr lang="en-US" sz="1450"/>
              <a:t>  </a:t>
            </a:r>
          </a:p>
        </p:txBody>
      </p:sp>
      <p:sp>
        <p:nvSpPr>
          <p:cNvPr id="4" name="Slide Number Placeholder 3"/>
          <p:cNvSpPr>
            <a:spLocks noGrp="1"/>
          </p:cNvSpPr>
          <p:nvPr>
            <p:ph type="sldNum" sz="quarter" idx="11"/>
          </p:nvPr>
        </p:nvSpPr>
        <p:spPr/>
        <p:txBody>
          <a:bodyPr/>
          <a:lstStyle/>
          <a:p>
            <a:fld id="{23750D03-48AD-2741-AECD-41D901562598}" type="slidenum">
              <a:rPr lang="en-US" smtClean="0"/>
              <a:pPr/>
              <a:t>10</a:t>
            </a:fld>
            <a:endParaRPr lang="en-US"/>
          </a:p>
        </p:txBody>
      </p:sp>
      <p:sp>
        <p:nvSpPr>
          <p:cNvPr id="17" name="Content Placeholder 9"/>
          <p:cNvSpPr txBox="1">
            <a:spLocks/>
          </p:cNvSpPr>
          <p:nvPr>
            <p:extLst/>
          </p:nvPr>
        </p:nvSpPr>
        <p:spPr>
          <a:xfrm>
            <a:off x="7700142" y="1714500"/>
            <a:ext cx="3261205" cy="4450508"/>
          </a:xfrm>
          <a:prstGeom prst="rect">
            <a:avLst/>
          </a:prstGeom>
        </p:spPr>
        <p:txBody>
          <a:bodyPr vert="horz" lIns="0" tIns="0" rIns="0" bIns="0" rtlCol="0">
            <a:noAutofit/>
          </a:bodyPr>
          <a:lstStyle>
            <a:lvl1pPr marL="342840" indent="-342840" algn="l" defTabSz="457120" rtl="0" eaLnBrk="1" latinLnBrk="0" hangingPunct="1">
              <a:lnSpc>
                <a:spcPct val="90000"/>
              </a:lnSpc>
              <a:spcBef>
                <a:spcPts val="600"/>
              </a:spcBef>
              <a:spcAft>
                <a:spcPts val="800"/>
              </a:spcAft>
              <a:buClr>
                <a:srgbClr val="007DBA"/>
              </a:buClr>
              <a:buFont typeface="Arial"/>
              <a:buChar char="•"/>
              <a:defRPr sz="2100" kern="1200" baseline="0">
                <a:solidFill>
                  <a:srgbClr val="101D3A"/>
                </a:solidFill>
                <a:latin typeface="+mn-lt"/>
                <a:ea typeface="+mn-ea"/>
                <a:cs typeface="+mn-cs"/>
              </a:defRPr>
            </a:lvl1pPr>
            <a:lvl2pPr marL="742823" indent="-285701" algn="l" defTabSz="457120" rtl="0" eaLnBrk="1" latinLnBrk="0" hangingPunct="1">
              <a:lnSpc>
                <a:spcPct val="90000"/>
              </a:lnSpc>
              <a:spcBef>
                <a:spcPts val="600"/>
              </a:spcBef>
              <a:spcAft>
                <a:spcPts val="800"/>
              </a:spcAft>
              <a:buClr>
                <a:srgbClr val="007DBA"/>
              </a:buClr>
              <a:buFont typeface="Arial"/>
              <a:buChar char="•"/>
              <a:defRPr sz="2100" kern="1200" baseline="0">
                <a:solidFill>
                  <a:srgbClr val="101D3A"/>
                </a:solidFill>
                <a:latin typeface="+mn-lt"/>
                <a:ea typeface="+mn-ea"/>
                <a:cs typeface="+mn-cs"/>
              </a:defRPr>
            </a:lvl2pPr>
            <a:lvl3pPr marL="1142804" indent="-228561" algn="l" defTabSz="457120" rtl="0" eaLnBrk="1" latinLnBrk="0" hangingPunct="1">
              <a:lnSpc>
                <a:spcPct val="90000"/>
              </a:lnSpc>
              <a:spcBef>
                <a:spcPts val="600"/>
              </a:spcBef>
              <a:spcAft>
                <a:spcPts val="800"/>
              </a:spcAft>
              <a:buClr>
                <a:srgbClr val="007DBA"/>
              </a:buClr>
              <a:buFont typeface="Arial"/>
              <a:buChar char="•"/>
              <a:defRPr sz="1800" kern="1200" baseline="0">
                <a:solidFill>
                  <a:srgbClr val="101D3A"/>
                </a:solidFill>
                <a:latin typeface="+mn-lt"/>
                <a:ea typeface="+mn-ea"/>
                <a:cs typeface="+mn-cs"/>
              </a:defRPr>
            </a:lvl3pPr>
            <a:lvl4pPr marL="1599927" indent="-228561" algn="l" defTabSz="457120" rtl="0" eaLnBrk="1" latinLnBrk="0" hangingPunct="1">
              <a:lnSpc>
                <a:spcPct val="90000"/>
              </a:lnSpc>
              <a:spcBef>
                <a:spcPts val="600"/>
              </a:spcBef>
              <a:spcAft>
                <a:spcPts val="800"/>
              </a:spcAft>
              <a:buClr>
                <a:srgbClr val="007DBA"/>
              </a:buClr>
              <a:buFont typeface="Arial"/>
              <a:buChar char="•"/>
              <a:defRPr sz="1500" kern="1200" baseline="0">
                <a:solidFill>
                  <a:srgbClr val="101D3A"/>
                </a:solidFill>
                <a:latin typeface="+mn-lt"/>
                <a:ea typeface="+mn-ea"/>
                <a:cs typeface="+mn-cs"/>
              </a:defRPr>
            </a:lvl4pPr>
            <a:lvl5pPr marL="2057047" indent="-228561" algn="l" defTabSz="457120" rtl="0" eaLnBrk="1" latinLnBrk="0" hangingPunct="1">
              <a:lnSpc>
                <a:spcPct val="90000"/>
              </a:lnSpc>
              <a:spcBef>
                <a:spcPts val="600"/>
              </a:spcBef>
              <a:spcAft>
                <a:spcPts val="800"/>
              </a:spcAft>
              <a:buClr>
                <a:srgbClr val="007DBA"/>
              </a:buClr>
              <a:buFont typeface="Arial"/>
              <a:buChar char="•"/>
              <a:defRPr sz="1500" kern="1200" baseline="0">
                <a:solidFill>
                  <a:srgbClr val="101D3A"/>
                </a:solidFill>
                <a:latin typeface="+mn-lt"/>
                <a:ea typeface="+mn-ea"/>
                <a:cs typeface="+mn-cs"/>
              </a:defRPr>
            </a:lvl5pPr>
            <a:lvl6pPr marL="2514169" indent="-228561" algn="l" defTabSz="457120" rtl="0" eaLnBrk="1" latinLnBrk="0" hangingPunct="1">
              <a:spcBef>
                <a:spcPct val="20000"/>
              </a:spcBef>
              <a:buFont typeface="Arial"/>
              <a:buChar char="•"/>
              <a:defRPr sz="2100" kern="1200">
                <a:solidFill>
                  <a:schemeClr val="tx1"/>
                </a:solidFill>
                <a:latin typeface="+mn-lt"/>
                <a:ea typeface="+mn-ea"/>
                <a:cs typeface="+mn-cs"/>
              </a:defRPr>
            </a:lvl6pPr>
            <a:lvl7pPr marL="2971291" indent="-228561" algn="l" defTabSz="457120" rtl="0" eaLnBrk="1" latinLnBrk="0" hangingPunct="1">
              <a:spcBef>
                <a:spcPct val="20000"/>
              </a:spcBef>
              <a:buFont typeface="Arial"/>
              <a:buChar char="•"/>
              <a:defRPr sz="2100" kern="1200">
                <a:solidFill>
                  <a:schemeClr val="tx1"/>
                </a:solidFill>
                <a:latin typeface="+mn-lt"/>
                <a:ea typeface="+mn-ea"/>
                <a:cs typeface="+mn-cs"/>
              </a:defRPr>
            </a:lvl7pPr>
            <a:lvl8pPr marL="3428413" indent="-228561" algn="l" defTabSz="457120" rtl="0" eaLnBrk="1" latinLnBrk="0" hangingPunct="1">
              <a:spcBef>
                <a:spcPct val="20000"/>
              </a:spcBef>
              <a:buFont typeface="Arial"/>
              <a:buChar char="•"/>
              <a:defRPr sz="2100" kern="1200">
                <a:solidFill>
                  <a:schemeClr val="tx1"/>
                </a:solidFill>
                <a:latin typeface="+mn-lt"/>
                <a:ea typeface="+mn-ea"/>
                <a:cs typeface="+mn-cs"/>
              </a:defRPr>
            </a:lvl8pPr>
            <a:lvl9pPr marL="3885534" indent="-228561" algn="l" defTabSz="457120" rtl="0" eaLnBrk="1" latinLnBrk="0" hangingPunct="1">
              <a:spcBef>
                <a:spcPct val="20000"/>
              </a:spcBef>
              <a:buFont typeface="Arial"/>
              <a:buChar char="•"/>
              <a:defRPr sz="2100" kern="1200">
                <a:solidFill>
                  <a:schemeClr val="tx1"/>
                </a:solidFill>
                <a:latin typeface="+mn-lt"/>
                <a:ea typeface="+mn-ea"/>
                <a:cs typeface="+mn-cs"/>
              </a:defRPr>
            </a:lvl9pPr>
          </a:lstStyle>
          <a:p>
            <a:pPr marL="0" indent="0" algn="ctr" fontAlgn="base">
              <a:buNone/>
            </a:pPr>
            <a:r>
              <a:rPr lang="en-US" sz="1200" i="1"/>
              <a:t>“HSPPO and OCGA have separate policies and procedures”</a:t>
            </a:r>
          </a:p>
          <a:p>
            <a:pPr marL="0" indent="0" algn="ctr" fontAlgn="base">
              <a:buNone/>
            </a:pPr>
            <a:r>
              <a:rPr lang="en-US" sz="1200" i="1"/>
              <a:t>“by not forcing conformity, everyone is off doing their own thing which I think slows progress down.” </a:t>
            </a:r>
          </a:p>
          <a:p>
            <a:pPr marL="0" indent="0" algn="ctr" fontAlgn="base">
              <a:buNone/>
            </a:pPr>
            <a:r>
              <a:rPr lang="en-US" sz="1200" i="1"/>
              <a:t>“The root of the problem we have on this campus is that no one is accountable.”   </a:t>
            </a:r>
          </a:p>
          <a:p>
            <a:pPr marL="0" indent="0" algn="ctr" fontAlgn="base">
              <a:buNone/>
            </a:pPr>
            <a:r>
              <a:rPr lang="en-US" sz="1200" i="1"/>
              <a:t>“Clinical trails are in two pots, commercial and investigator initiated, I think they should be done in one office in HS, not OCGA.” </a:t>
            </a:r>
          </a:p>
          <a:p>
            <a:pPr marL="0" indent="0" algn="ctr" fontAlgn="base">
              <a:buNone/>
            </a:pPr>
            <a:r>
              <a:rPr lang="en-US" sz="1200" i="1"/>
              <a:t>“We would get checks – we wouldn’t know who the checks belonged to – so we would put them on an electronic bulletin board”</a:t>
            </a:r>
          </a:p>
          <a:p>
            <a:pPr marL="0" indent="0" algn="ctr" fontAlgn="base">
              <a:buNone/>
            </a:pPr>
            <a:r>
              <a:rPr lang="en-US" sz="1200" i="1"/>
              <a:t>"Technically I have four bosses, but only one that is authorized" </a:t>
            </a:r>
          </a:p>
          <a:p>
            <a:pPr marL="0" indent="0" algn="ctr" fontAlgn="base">
              <a:buNone/>
            </a:pPr>
            <a:r>
              <a:rPr lang="en-US" sz="1200" i="1"/>
              <a:t>“Closeouts - they are not happening… there is no accountability“</a:t>
            </a:r>
          </a:p>
          <a:p>
            <a:pPr marL="0" indent="0" algn="ctr" fontAlgn="base">
              <a:buNone/>
            </a:pPr>
            <a:r>
              <a:rPr lang="en-US" sz="1200" i="1"/>
              <a:t> </a:t>
            </a:r>
          </a:p>
          <a:p>
            <a:pPr marL="0" indent="0" algn="ctr" fontAlgn="base">
              <a:buNone/>
            </a:pPr>
            <a:endParaRPr lang="en-US" sz="1200"/>
          </a:p>
          <a:p>
            <a:pPr marL="0" indent="0" algn="ctr" fontAlgn="base">
              <a:buNone/>
            </a:pPr>
            <a:endParaRPr lang="en-US" sz="1200"/>
          </a:p>
          <a:p>
            <a:pPr marL="0" indent="0" algn="ctr" fontAlgn="base">
              <a:buNone/>
            </a:pPr>
            <a:endParaRPr lang="en-US" sz="1200"/>
          </a:p>
        </p:txBody>
      </p:sp>
      <p:sp>
        <p:nvSpPr>
          <p:cNvPr id="8" name="Rectangle 7"/>
          <p:cNvSpPr/>
          <p:nvPr/>
        </p:nvSpPr>
        <p:spPr>
          <a:xfrm>
            <a:off x="8853658" y="1279080"/>
            <a:ext cx="954172" cy="400110"/>
          </a:xfrm>
          <a:prstGeom prst="rect">
            <a:avLst/>
          </a:prstGeom>
        </p:spPr>
        <p:txBody>
          <a:bodyPr wrap="none">
            <a:spAutoFit/>
          </a:bodyPr>
          <a:lstStyle/>
          <a:p>
            <a:r>
              <a:rPr lang="en-US" sz="2000" b="1">
                <a:solidFill>
                  <a:srgbClr val="006A96"/>
                </a:solidFill>
                <a:latin typeface="calibri" charset="0"/>
              </a:rPr>
              <a:t>Quotes</a:t>
            </a:r>
          </a:p>
        </p:txBody>
      </p:sp>
      <p:cxnSp>
        <p:nvCxnSpPr>
          <p:cNvPr id="11" name="Straight Connector 10"/>
          <p:cNvCxnSpPr/>
          <p:nvPr/>
        </p:nvCxnSpPr>
        <p:spPr>
          <a:xfrm flipV="1">
            <a:off x="7700142" y="1648412"/>
            <a:ext cx="3261205" cy="1"/>
          </a:xfrm>
          <a:prstGeom prst="line">
            <a:avLst/>
          </a:prstGeom>
          <a:ln w="19050">
            <a:solidFill>
              <a:srgbClr val="C69214"/>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27341" y="1279080"/>
            <a:ext cx="2265941" cy="400110"/>
          </a:xfrm>
          <a:prstGeom prst="rect">
            <a:avLst/>
          </a:prstGeom>
        </p:spPr>
        <p:txBody>
          <a:bodyPr wrap="none">
            <a:spAutoFit/>
          </a:bodyPr>
          <a:lstStyle/>
          <a:p>
            <a:r>
              <a:rPr lang="en-US" sz="2000" b="1">
                <a:solidFill>
                  <a:srgbClr val="006A96"/>
                </a:solidFill>
                <a:latin typeface="calibri" charset="0"/>
              </a:rPr>
              <a:t>Friction Description</a:t>
            </a:r>
          </a:p>
        </p:txBody>
      </p:sp>
      <p:cxnSp>
        <p:nvCxnSpPr>
          <p:cNvPr id="13" name="Straight Connector 12"/>
          <p:cNvCxnSpPr/>
          <p:nvPr/>
        </p:nvCxnSpPr>
        <p:spPr>
          <a:xfrm flipV="1">
            <a:off x="406400" y="1648413"/>
            <a:ext cx="5689600" cy="1"/>
          </a:xfrm>
          <a:prstGeom prst="line">
            <a:avLst/>
          </a:prstGeom>
          <a:ln w="19050">
            <a:solidFill>
              <a:srgbClr val="C69214"/>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Workflow and workload management tools</a:t>
            </a:r>
            <a:endParaRPr lang="en-US" dirty="0"/>
          </a:p>
        </p:txBody>
      </p:sp>
    </p:spTree>
    <p:extLst>
      <p:ext uri="{BB962C8B-B14F-4D97-AF65-F5344CB8AC3E}">
        <p14:creationId xmlns:p14="http://schemas.microsoft.com/office/powerpoint/2010/main" val="898817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954" y="-715281"/>
            <a:ext cx="13013386" cy="10055798"/>
          </a:xfrm>
          <a:prstGeom prst="rect">
            <a:avLst/>
          </a:prstGeom>
        </p:spPr>
      </p:pic>
      <p:sp>
        <p:nvSpPr>
          <p:cNvPr id="5" name="Rectangle 4"/>
          <p:cNvSpPr/>
          <p:nvPr/>
        </p:nvSpPr>
        <p:spPr>
          <a:xfrm>
            <a:off x="254000" y="3962400"/>
            <a:ext cx="7150100" cy="876300"/>
          </a:xfrm>
          <a:prstGeom prst="rect">
            <a:avLst/>
          </a:prstGeom>
          <a:noFill/>
          <a:ln w="317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571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extLst/>
          </p:nvPr>
        </p:nvSpPr>
        <p:spPr>
          <a:xfrm>
            <a:off x="1223318" y="1499234"/>
            <a:ext cx="2513819" cy="1186675"/>
          </a:xfrm>
        </p:spPr>
        <p:txBody>
          <a:bodyPr vert="horz" lIns="0" tIns="0" rIns="0" bIns="0" rtlCol="0" anchor="t">
            <a:noAutofit/>
          </a:bodyPr>
          <a:lstStyle/>
          <a:p>
            <a:pPr algn="ctr"/>
            <a:r>
              <a:rPr lang="en-US"/>
              <a:t>Create proposal, budget development, internal review/approval and submit to sponsor</a:t>
            </a:r>
          </a:p>
        </p:txBody>
      </p:sp>
      <p:sp>
        <p:nvSpPr>
          <p:cNvPr id="4" name="Slide Number Placeholder 3"/>
          <p:cNvSpPr>
            <a:spLocks noGrp="1"/>
          </p:cNvSpPr>
          <p:nvPr>
            <p:ph type="sldNum" sz="quarter" idx="16"/>
          </p:nvPr>
        </p:nvSpPr>
        <p:spPr/>
        <p:txBody>
          <a:bodyPr/>
          <a:lstStyle/>
          <a:p>
            <a:fld id="{23750D03-48AD-2741-AECD-41D901562598}" type="slidenum">
              <a:rPr lang="en-US" smtClean="0"/>
              <a:pPr/>
              <a:t>12</a:t>
            </a:fld>
            <a:endParaRPr lang="en-US"/>
          </a:p>
        </p:txBody>
      </p:sp>
      <p:sp>
        <p:nvSpPr>
          <p:cNvPr id="5" name="Title 4"/>
          <p:cNvSpPr>
            <a:spLocks noGrp="1"/>
          </p:cNvSpPr>
          <p:nvPr>
            <p:ph type="title"/>
          </p:nvPr>
        </p:nvSpPr>
        <p:spPr>
          <a:xfrm>
            <a:off x="499481" y="152400"/>
            <a:ext cx="11300245" cy="799303"/>
          </a:xfrm>
        </p:spPr>
        <p:txBody>
          <a:bodyPr>
            <a:normAutofit fontScale="90000"/>
          </a:bodyPr>
          <a:lstStyle/>
          <a:p>
            <a:r>
              <a:rPr lang="en-US" dirty="0" smtClean="0"/>
              <a:t>KUALI RESEARCH</a:t>
            </a:r>
            <a:br>
              <a:rPr lang="en-US" dirty="0" smtClean="0"/>
            </a:br>
            <a:r>
              <a:rPr lang="en-US" dirty="0" smtClean="0"/>
              <a:t>Proposal and Award</a:t>
            </a:r>
            <a:endParaRPr lang="en-US" dirty="0"/>
          </a:p>
        </p:txBody>
      </p:sp>
      <p:cxnSp>
        <p:nvCxnSpPr>
          <p:cNvPr id="6" name="Straight Connector 5"/>
          <p:cNvCxnSpPr/>
          <p:nvPr/>
        </p:nvCxnSpPr>
        <p:spPr>
          <a:xfrm>
            <a:off x="499481" y="1025277"/>
            <a:ext cx="5417843" cy="0"/>
          </a:xfrm>
          <a:prstGeom prst="line">
            <a:avLst/>
          </a:prstGeom>
          <a:ln>
            <a:solidFill>
              <a:srgbClr val="C69214"/>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3801596" y="1426513"/>
            <a:ext cx="4946987" cy="4877730"/>
          </a:xfrm>
          <a:prstGeom prst="rect">
            <a:avLst/>
          </a:prstGeom>
          <a:ln>
            <a:noFill/>
          </a:ln>
        </p:spPr>
      </p:pic>
      <p:sp>
        <p:nvSpPr>
          <p:cNvPr id="3" name="Oval 2"/>
          <p:cNvSpPr/>
          <p:nvPr/>
        </p:nvSpPr>
        <p:spPr>
          <a:xfrm>
            <a:off x="7105135" y="3865378"/>
            <a:ext cx="1073475" cy="790833"/>
          </a:xfrm>
          <a:prstGeom prst="ellipse">
            <a:avLst/>
          </a:prstGeom>
          <a:noFill/>
          <a:ln w="38100">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843849" y="2285999"/>
            <a:ext cx="1073475" cy="790833"/>
          </a:xfrm>
          <a:prstGeom prst="ellipse">
            <a:avLst/>
          </a:prstGeom>
          <a:noFill/>
          <a:ln w="38100">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307111" y="3865377"/>
            <a:ext cx="1073475" cy="790833"/>
          </a:xfrm>
          <a:prstGeom prst="ellipse">
            <a:avLst/>
          </a:prstGeom>
          <a:noFill/>
          <a:ln w="38100">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568397" y="2250529"/>
            <a:ext cx="1073475" cy="790833"/>
          </a:xfrm>
          <a:prstGeom prst="ellipse">
            <a:avLst/>
          </a:prstGeom>
          <a:noFill/>
          <a:ln w="38100">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1"/>
          <p:cNvSpPr>
            <a:spLocks noGrp="1"/>
          </p:cNvSpPr>
          <p:nvPr>
            <p:ph sz="half" idx="1"/>
            <p:extLst/>
          </p:nvPr>
        </p:nvSpPr>
        <p:spPr>
          <a:xfrm>
            <a:off x="7958989" y="1542673"/>
            <a:ext cx="3029358" cy="645053"/>
          </a:xfrm>
        </p:spPr>
        <p:txBody>
          <a:bodyPr vert="horz" lIns="0" tIns="0" rIns="0" bIns="0" rtlCol="0" anchor="t">
            <a:noAutofit/>
          </a:bodyPr>
          <a:lstStyle/>
          <a:p>
            <a:pPr algn="ctr"/>
            <a:r>
              <a:rPr lang="en-US"/>
              <a:t>Negotiate terms and conditions</a:t>
            </a:r>
          </a:p>
        </p:txBody>
      </p:sp>
      <p:sp>
        <p:nvSpPr>
          <p:cNvPr id="13" name="Content Placeholder 1"/>
          <p:cNvSpPr>
            <a:spLocks noGrp="1"/>
          </p:cNvSpPr>
          <p:nvPr>
            <p:ph sz="half" idx="1"/>
            <p:extLst/>
          </p:nvPr>
        </p:nvSpPr>
        <p:spPr>
          <a:xfrm>
            <a:off x="9248528" y="3619534"/>
            <a:ext cx="2950700" cy="1382476"/>
          </a:xfrm>
        </p:spPr>
        <p:txBody>
          <a:bodyPr vert="horz" lIns="0" tIns="0" rIns="0" bIns="0" rtlCol="0" anchor="t">
            <a:noAutofit/>
          </a:bodyPr>
          <a:lstStyle/>
          <a:p>
            <a:pPr algn="ctr"/>
            <a:r>
              <a:rPr lang="en-US"/>
              <a:t>Setup award periods (dates &amp; dollars).  Integration with UCSD financial systems</a:t>
            </a:r>
          </a:p>
        </p:txBody>
      </p:sp>
      <p:sp>
        <p:nvSpPr>
          <p:cNvPr id="14" name="Oval 13"/>
          <p:cNvSpPr/>
          <p:nvPr/>
        </p:nvSpPr>
        <p:spPr>
          <a:xfrm>
            <a:off x="7121752" y="3041362"/>
            <a:ext cx="1073475" cy="790833"/>
          </a:xfrm>
          <a:prstGeom prst="ellipse">
            <a:avLst/>
          </a:prstGeom>
          <a:noFill/>
          <a:ln w="38100">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605190" y="4623028"/>
            <a:ext cx="1073475" cy="790833"/>
          </a:xfrm>
          <a:prstGeom prst="ellipse">
            <a:avLst/>
          </a:prstGeom>
          <a:noFill/>
          <a:ln w="38100">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706123" y="1890582"/>
            <a:ext cx="1073475" cy="790833"/>
          </a:xfrm>
          <a:prstGeom prst="ellipse">
            <a:avLst/>
          </a:prstGeom>
          <a:noFill/>
          <a:ln w="38100">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799828" y="4629210"/>
            <a:ext cx="1073475" cy="790833"/>
          </a:xfrm>
          <a:prstGeom prst="ellipse">
            <a:avLst/>
          </a:prstGeom>
          <a:noFill/>
          <a:ln w="38100">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ontent Placeholder 1"/>
          <p:cNvSpPr>
            <a:spLocks noGrp="1"/>
          </p:cNvSpPr>
          <p:nvPr>
            <p:ph sz="half" idx="1"/>
            <p:extLst/>
          </p:nvPr>
        </p:nvSpPr>
        <p:spPr>
          <a:xfrm>
            <a:off x="6054976" y="519998"/>
            <a:ext cx="3808025" cy="593338"/>
          </a:xfrm>
        </p:spPr>
        <p:txBody>
          <a:bodyPr vert="horz" lIns="0" tIns="0" rIns="0" bIns="0" rtlCol="0" anchor="t">
            <a:noAutofit/>
          </a:bodyPr>
          <a:lstStyle/>
          <a:p>
            <a:pPr algn="ctr"/>
            <a:r>
              <a:rPr lang="en-US"/>
              <a:t>Manage proposals after submission and before award</a:t>
            </a:r>
          </a:p>
        </p:txBody>
      </p:sp>
      <p:sp>
        <p:nvSpPr>
          <p:cNvPr id="19" name="Content Placeholder 1"/>
          <p:cNvSpPr>
            <a:spLocks noGrp="1"/>
          </p:cNvSpPr>
          <p:nvPr>
            <p:ph sz="half" idx="1"/>
            <p:extLst/>
          </p:nvPr>
        </p:nvSpPr>
        <p:spPr>
          <a:xfrm>
            <a:off x="167375" y="3846152"/>
            <a:ext cx="3328382" cy="986223"/>
          </a:xfrm>
        </p:spPr>
        <p:txBody>
          <a:bodyPr vert="horz" lIns="0" tIns="0" rIns="0" bIns="0" rtlCol="0" anchor="t">
            <a:noAutofit/>
          </a:bodyPr>
          <a:lstStyle/>
          <a:p>
            <a:pPr algn="ctr"/>
            <a:r>
              <a:rPr lang="en-US"/>
              <a:t>Close award after all final deliverables have been provided to sponsor</a:t>
            </a:r>
          </a:p>
        </p:txBody>
      </p:sp>
      <p:sp>
        <p:nvSpPr>
          <p:cNvPr id="20" name="Content Placeholder 1"/>
          <p:cNvSpPr>
            <a:spLocks noGrp="1"/>
          </p:cNvSpPr>
          <p:nvPr>
            <p:ph sz="half" idx="1"/>
            <p:extLst/>
          </p:nvPr>
        </p:nvSpPr>
        <p:spPr>
          <a:xfrm>
            <a:off x="1050396" y="5688333"/>
            <a:ext cx="3029358" cy="434782"/>
          </a:xfrm>
        </p:spPr>
        <p:txBody>
          <a:bodyPr vert="horz" lIns="0" tIns="0" rIns="0" bIns="0" rtlCol="0" anchor="t">
            <a:noAutofit/>
          </a:bodyPr>
          <a:lstStyle/>
          <a:p>
            <a:pPr algn="ctr"/>
            <a:r>
              <a:rPr lang="en-US"/>
              <a:t>Track reports due to sponsor</a:t>
            </a:r>
          </a:p>
        </p:txBody>
      </p:sp>
      <p:sp>
        <p:nvSpPr>
          <p:cNvPr id="21" name="Content Placeholder 1"/>
          <p:cNvSpPr>
            <a:spLocks noGrp="1"/>
          </p:cNvSpPr>
          <p:nvPr>
            <p:ph sz="half" idx="1"/>
            <p:extLst/>
          </p:nvPr>
        </p:nvSpPr>
        <p:spPr>
          <a:xfrm>
            <a:off x="8397337" y="2466267"/>
            <a:ext cx="3029358" cy="359356"/>
          </a:xfrm>
        </p:spPr>
        <p:txBody>
          <a:bodyPr vert="horz" lIns="0" tIns="0" rIns="0" bIns="0" rtlCol="0" anchor="t">
            <a:noAutofit/>
          </a:bodyPr>
          <a:lstStyle/>
          <a:p>
            <a:pPr algn="ctr"/>
            <a:r>
              <a:rPr lang="en-US"/>
              <a:t>Award creation</a:t>
            </a:r>
          </a:p>
        </p:txBody>
      </p:sp>
      <p:sp>
        <p:nvSpPr>
          <p:cNvPr id="22" name="Content Placeholder 1"/>
          <p:cNvSpPr>
            <a:spLocks noGrp="1"/>
          </p:cNvSpPr>
          <p:nvPr>
            <p:ph sz="half" idx="1"/>
            <p:extLst/>
          </p:nvPr>
        </p:nvSpPr>
        <p:spPr>
          <a:xfrm>
            <a:off x="8490547" y="5114472"/>
            <a:ext cx="3606718" cy="1003398"/>
          </a:xfrm>
        </p:spPr>
        <p:txBody>
          <a:bodyPr vert="horz" lIns="0" tIns="0" rIns="0" bIns="0" rtlCol="0" anchor="t">
            <a:noAutofit/>
          </a:bodyPr>
          <a:lstStyle/>
          <a:p>
            <a:pPr algn="ctr"/>
            <a:r>
              <a:rPr lang="en-US" dirty="0"/>
              <a:t>Manage </a:t>
            </a:r>
            <a:r>
              <a:rPr lang="en-US" dirty="0" smtClean="0"/>
              <a:t>the research/award conducted over </a:t>
            </a:r>
            <a:r>
              <a:rPr lang="en-US" dirty="0"/>
              <a:t>time </a:t>
            </a:r>
            <a:r>
              <a:rPr lang="en-US" dirty="0" smtClean="0"/>
              <a:t>(award budget, non-expenditure)</a:t>
            </a:r>
            <a:endParaRPr lang="en-US" dirty="0"/>
          </a:p>
        </p:txBody>
      </p:sp>
      <p:sp>
        <p:nvSpPr>
          <p:cNvPr id="23" name="Right Arrow 22"/>
          <p:cNvSpPr/>
          <p:nvPr/>
        </p:nvSpPr>
        <p:spPr>
          <a:xfrm rot="11314442">
            <a:off x="3882088" y="2353790"/>
            <a:ext cx="864973" cy="3885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rot="17021112">
            <a:off x="6256898" y="1319326"/>
            <a:ext cx="537478" cy="38485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rot="19302786">
            <a:off x="7551285" y="1928351"/>
            <a:ext cx="864973" cy="3885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Arrow 25"/>
          <p:cNvSpPr/>
          <p:nvPr/>
        </p:nvSpPr>
        <p:spPr>
          <a:xfrm rot="19829936">
            <a:off x="8120689" y="2776744"/>
            <a:ext cx="864973" cy="3885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ight Arrow 26"/>
          <p:cNvSpPr/>
          <p:nvPr/>
        </p:nvSpPr>
        <p:spPr>
          <a:xfrm rot="10800000">
            <a:off x="3350593" y="4116490"/>
            <a:ext cx="864973" cy="3885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Arrow 27"/>
          <p:cNvSpPr/>
          <p:nvPr/>
        </p:nvSpPr>
        <p:spPr>
          <a:xfrm rot="8751500">
            <a:off x="4057659" y="5336076"/>
            <a:ext cx="864973" cy="3885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ight Arrow 28"/>
          <p:cNvSpPr/>
          <p:nvPr/>
        </p:nvSpPr>
        <p:spPr>
          <a:xfrm rot="1351447">
            <a:off x="7681563" y="5160429"/>
            <a:ext cx="864973" cy="3885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p:cNvSpPr/>
          <p:nvPr/>
        </p:nvSpPr>
        <p:spPr>
          <a:xfrm rot="21254968">
            <a:off x="8316096" y="4005296"/>
            <a:ext cx="864973" cy="3885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0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8" grpId="0" animBg="1"/>
      <p:bldP spid="9" grpId="0" animBg="1"/>
      <p:bldP spid="10" grpId="0" animBg="1"/>
      <p:bldP spid="12" grpId="0" build="p"/>
      <p:bldP spid="13" grpId="0" build="p"/>
      <p:bldP spid="14" grpId="0" animBg="1"/>
      <p:bldP spid="15" grpId="0" animBg="1"/>
      <p:bldP spid="16" grpId="0" animBg="1"/>
      <p:bldP spid="17" grpId="0" animBg="1"/>
      <p:bldP spid="18" grpId="0" build="p"/>
      <p:bldP spid="19" grpId="0" build="p"/>
      <p:bldP spid="20" grpId="0" build="p"/>
      <p:bldP spid="21" grpId="0" build="p"/>
      <p:bldP spid="22" grpId="0" build="p"/>
      <p:bldP spid="23" grpId="0" animBg="1"/>
      <p:bldP spid="24" grpId="0" animBg="1"/>
      <p:bldP spid="25" grpId="0" animBg="1"/>
      <p:bldP spid="26" grpId="0" animBg="1"/>
      <p:bldP spid="27" grpId="0" animBg="1"/>
      <p:bldP spid="28"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3798" y="97281"/>
            <a:ext cx="11371232" cy="460426"/>
          </a:xfrm>
        </p:spPr>
        <p:txBody>
          <a:bodyPr anchor="ctr">
            <a:noAutofit/>
          </a:bodyPr>
          <a:lstStyle/>
          <a:p>
            <a:r>
              <a:rPr lang="en-US" dirty="0" smtClean="0"/>
              <a:t>ESR PROGRAM STRUCTURE</a:t>
            </a:r>
            <a:endParaRPr lang="en-US" dirty="0"/>
          </a:p>
        </p:txBody>
      </p:sp>
      <p:sp>
        <p:nvSpPr>
          <p:cNvPr id="49" name="Rectangle 48"/>
          <p:cNvSpPr/>
          <p:nvPr/>
        </p:nvSpPr>
        <p:spPr>
          <a:xfrm>
            <a:off x="5035665" y="2429087"/>
            <a:ext cx="1967498" cy="890053"/>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chemeClr val="tx1"/>
                </a:solidFill>
              </a:rPr>
              <a:t>Kevin Chou</a:t>
            </a:r>
          </a:p>
          <a:p>
            <a:pPr algn="ctr"/>
            <a:r>
              <a:rPr lang="en-US" sz="900" dirty="0">
                <a:solidFill>
                  <a:schemeClr val="tx1"/>
                </a:solidFill>
              </a:rPr>
              <a:t>ESR Director</a:t>
            </a:r>
          </a:p>
        </p:txBody>
      </p:sp>
      <p:sp>
        <p:nvSpPr>
          <p:cNvPr id="50" name="Rectangle 49"/>
          <p:cNvSpPr/>
          <p:nvPr/>
        </p:nvSpPr>
        <p:spPr>
          <a:xfrm>
            <a:off x="750303" y="680426"/>
            <a:ext cx="10608383" cy="1140691"/>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solidFill>
                  <a:schemeClr val="tx1"/>
                </a:solidFill>
              </a:rPr>
              <a:t>IT Governance</a:t>
            </a:r>
          </a:p>
          <a:p>
            <a:pPr algn="ctr"/>
            <a:r>
              <a:rPr lang="en-US" sz="900" dirty="0">
                <a:solidFill>
                  <a:schemeClr val="tx1"/>
                </a:solidFill>
              </a:rPr>
              <a:t>Enterprise Information Services Committee (EISC)</a:t>
            </a:r>
          </a:p>
          <a:p>
            <a:pPr algn="ctr"/>
            <a:r>
              <a:rPr lang="en-US" sz="900" dirty="0">
                <a:solidFill>
                  <a:schemeClr val="tx1"/>
                </a:solidFill>
              </a:rPr>
              <a:t>Financial | Human Resources | Research | Student | Health (UCSD/UCI) | </a:t>
            </a:r>
            <a:r>
              <a:rPr lang="en-US" sz="900" dirty="0" err="1">
                <a:solidFill>
                  <a:schemeClr val="tx1"/>
                </a:solidFill>
              </a:rPr>
              <a:t>UCPath</a:t>
            </a:r>
            <a:endParaRPr lang="en-US" sz="900" dirty="0">
              <a:solidFill>
                <a:schemeClr val="tx1"/>
              </a:solidFill>
            </a:endParaRPr>
          </a:p>
        </p:txBody>
      </p:sp>
      <p:sp>
        <p:nvSpPr>
          <p:cNvPr id="52" name="Rectangle 51"/>
          <p:cNvSpPr/>
          <p:nvPr/>
        </p:nvSpPr>
        <p:spPr>
          <a:xfrm>
            <a:off x="7183584" y="2429087"/>
            <a:ext cx="1967500" cy="890053"/>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t"/>
          <a:lstStyle/>
          <a:p>
            <a:r>
              <a:rPr lang="en-US" sz="900" b="1" u="sng" dirty="0" smtClean="0">
                <a:solidFill>
                  <a:schemeClr val="tx1"/>
                </a:solidFill>
              </a:rPr>
              <a:t>Change Facilitation</a:t>
            </a:r>
          </a:p>
          <a:p>
            <a:r>
              <a:rPr lang="en-US" sz="900" b="1" dirty="0" smtClean="0">
                <a:solidFill>
                  <a:schemeClr val="tx1"/>
                </a:solidFill>
              </a:rPr>
              <a:t>Steve Ross, </a:t>
            </a:r>
            <a:r>
              <a:rPr lang="en-US" sz="900" dirty="0" smtClean="0">
                <a:solidFill>
                  <a:schemeClr val="tx1"/>
                </a:solidFill>
              </a:rPr>
              <a:t>AVC Academic Resources</a:t>
            </a:r>
            <a:endParaRPr lang="en-US" sz="900" b="1" dirty="0" smtClean="0">
              <a:solidFill>
                <a:schemeClr val="tx1"/>
              </a:solidFill>
            </a:endParaRPr>
          </a:p>
          <a:p>
            <a:pPr marL="114300" indent="-114300"/>
            <a:r>
              <a:rPr lang="en-US" sz="900" b="1" dirty="0" smtClean="0">
                <a:solidFill>
                  <a:schemeClr val="tx1"/>
                </a:solidFill>
              </a:rPr>
              <a:t>Don Portugal, </a:t>
            </a:r>
            <a:r>
              <a:rPr lang="en-US" sz="900" dirty="0" smtClean="0">
                <a:solidFill>
                  <a:schemeClr val="tx1"/>
                </a:solidFill>
              </a:rPr>
              <a:t>Director Medical Center Business Applications</a:t>
            </a:r>
          </a:p>
          <a:p>
            <a:r>
              <a:rPr lang="en-US" sz="900" b="1" dirty="0" smtClean="0">
                <a:solidFill>
                  <a:schemeClr val="tx1"/>
                </a:solidFill>
              </a:rPr>
              <a:t>Kevin Chou, </a:t>
            </a:r>
            <a:r>
              <a:rPr lang="en-US" sz="900" dirty="0" smtClean="0">
                <a:solidFill>
                  <a:schemeClr val="tx1"/>
                </a:solidFill>
              </a:rPr>
              <a:t>ESR Director</a:t>
            </a:r>
            <a:endParaRPr lang="en-US" sz="900" b="1" dirty="0" smtClean="0">
              <a:solidFill>
                <a:schemeClr val="tx1"/>
              </a:solidFill>
            </a:endParaRPr>
          </a:p>
          <a:p>
            <a:endParaRPr lang="en-US" sz="900" dirty="0">
              <a:solidFill>
                <a:schemeClr val="tx1"/>
              </a:solidFill>
            </a:endParaRPr>
          </a:p>
        </p:txBody>
      </p:sp>
      <p:sp>
        <p:nvSpPr>
          <p:cNvPr id="94" name="Rectangle 93"/>
          <p:cNvSpPr/>
          <p:nvPr/>
        </p:nvSpPr>
        <p:spPr>
          <a:xfrm>
            <a:off x="5035666" y="3944418"/>
            <a:ext cx="1967497" cy="11891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900" b="1" u="sng" dirty="0" smtClean="0">
                <a:solidFill>
                  <a:schemeClr val="tx1"/>
                </a:solidFill>
              </a:rPr>
              <a:t>ESR-Finance</a:t>
            </a:r>
            <a:endParaRPr lang="en-US" sz="900" b="1" u="sng" dirty="0">
              <a:solidFill>
                <a:schemeClr val="tx1"/>
              </a:solidFill>
            </a:endParaRPr>
          </a:p>
          <a:p>
            <a:endParaRPr lang="en-US" sz="900" b="1" dirty="0" smtClean="0">
              <a:solidFill>
                <a:schemeClr val="tx1"/>
              </a:solidFill>
            </a:endParaRPr>
          </a:p>
          <a:p>
            <a:r>
              <a:rPr lang="en-US" sz="900" b="1" dirty="0" err="1" smtClean="0">
                <a:solidFill>
                  <a:srgbClr val="00B050"/>
                </a:solidFill>
              </a:rPr>
              <a:t>Arlynn</a:t>
            </a:r>
            <a:r>
              <a:rPr lang="en-US" sz="900" b="1" dirty="0" smtClean="0">
                <a:solidFill>
                  <a:srgbClr val="00B050"/>
                </a:solidFill>
              </a:rPr>
              <a:t> </a:t>
            </a:r>
            <a:r>
              <a:rPr lang="en-US" sz="900" b="1" dirty="0" err="1" smtClean="0">
                <a:solidFill>
                  <a:srgbClr val="00B050"/>
                </a:solidFill>
              </a:rPr>
              <a:t>Renslow</a:t>
            </a:r>
            <a:r>
              <a:rPr lang="en-US" sz="900" b="1" dirty="0" smtClean="0">
                <a:solidFill>
                  <a:srgbClr val="00B050"/>
                </a:solidFill>
              </a:rPr>
              <a:t>, </a:t>
            </a:r>
            <a:r>
              <a:rPr lang="en-US" sz="900" dirty="0" smtClean="0">
                <a:solidFill>
                  <a:srgbClr val="00B050"/>
                </a:solidFill>
              </a:rPr>
              <a:t>Dir. </a:t>
            </a:r>
            <a:r>
              <a:rPr lang="en-US" sz="900" dirty="0">
                <a:solidFill>
                  <a:srgbClr val="00B050"/>
                </a:solidFill>
              </a:rPr>
              <a:t>General</a:t>
            </a:r>
            <a:r>
              <a:rPr lang="en-US" sz="900" dirty="0" smtClean="0">
                <a:solidFill>
                  <a:srgbClr val="00B050"/>
                </a:solidFill>
              </a:rPr>
              <a:t> Acc. </a:t>
            </a:r>
            <a:endParaRPr lang="en-US" sz="900" dirty="0">
              <a:solidFill>
                <a:srgbClr val="00B050"/>
              </a:solidFill>
            </a:endParaRPr>
          </a:p>
          <a:p>
            <a:r>
              <a:rPr lang="en-US" sz="900" b="1" dirty="0">
                <a:solidFill>
                  <a:srgbClr val="00B050"/>
                </a:solidFill>
              </a:rPr>
              <a:t>Adam </a:t>
            </a:r>
            <a:r>
              <a:rPr lang="en-US" sz="900" b="1" dirty="0" err="1">
                <a:solidFill>
                  <a:srgbClr val="00B050"/>
                </a:solidFill>
              </a:rPr>
              <a:t>Diprofio</a:t>
            </a:r>
            <a:r>
              <a:rPr lang="en-US" sz="900" b="1" dirty="0">
                <a:solidFill>
                  <a:srgbClr val="00B050"/>
                </a:solidFill>
              </a:rPr>
              <a:t>, </a:t>
            </a:r>
            <a:r>
              <a:rPr lang="en-US" sz="900" dirty="0" smtClean="0">
                <a:solidFill>
                  <a:srgbClr val="00B050"/>
                </a:solidFill>
              </a:rPr>
              <a:t>Dir. Academic Fin.</a:t>
            </a:r>
            <a:endParaRPr lang="en-US" sz="900" b="1" dirty="0" smtClean="0">
              <a:solidFill>
                <a:srgbClr val="00B050"/>
              </a:solidFill>
            </a:endParaRPr>
          </a:p>
          <a:p>
            <a:r>
              <a:rPr lang="en-US" sz="900" b="1" dirty="0" smtClean="0">
                <a:solidFill>
                  <a:srgbClr val="0432FF"/>
                </a:solidFill>
              </a:rPr>
              <a:t>Bill </a:t>
            </a:r>
            <a:r>
              <a:rPr lang="en-US" sz="900" b="1" dirty="0" err="1" smtClean="0">
                <a:solidFill>
                  <a:srgbClr val="0432FF"/>
                </a:solidFill>
              </a:rPr>
              <a:t>McCarroll</a:t>
            </a:r>
            <a:r>
              <a:rPr lang="en-US" sz="900" b="1" dirty="0" smtClean="0">
                <a:solidFill>
                  <a:srgbClr val="0432FF"/>
                </a:solidFill>
              </a:rPr>
              <a:t>, </a:t>
            </a:r>
            <a:r>
              <a:rPr lang="en-US" sz="900" dirty="0" smtClean="0">
                <a:solidFill>
                  <a:srgbClr val="0432FF"/>
                </a:solidFill>
              </a:rPr>
              <a:t>Sr.</a:t>
            </a:r>
            <a:r>
              <a:rPr lang="en-US" sz="900" b="1" dirty="0" smtClean="0">
                <a:solidFill>
                  <a:srgbClr val="0432FF"/>
                </a:solidFill>
              </a:rPr>
              <a:t> </a:t>
            </a:r>
            <a:r>
              <a:rPr lang="en-US" sz="900" dirty="0" smtClean="0">
                <a:solidFill>
                  <a:srgbClr val="0432FF"/>
                </a:solidFill>
              </a:rPr>
              <a:t>Dir. General Acc.</a:t>
            </a:r>
            <a:endParaRPr lang="en-US" sz="900" dirty="0">
              <a:solidFill>
                <a:srgbClr val="0432FF"/>
              </a:solidFill>
            </a:endParaRPr>
          </a:p>
          <a:p>
            <a:r>
              <a:rPr lang="en-US" sz="900" b="1" dirty="0" smtClean="0">
                <a:solidFill>
                  <a:srgbClr val="FC8900"/>
                </a:solidFill>
              </a:rPr>
              <a:t>Bill </a:t>
            </a:r>
            <a:r>
              <a:rPr lang="en-US" sz="900" b="1" dirty="0" err="1" smtClean="0">
                <a:solidFill>
                  <a:srgbClr val="FC8900"/>
                </a:solidFill>
              </a:rPr>
              <a:t>Sweetman</a:t>
            </a:r>
            <a:r>
              <a:rPr lang="en-US" sz="900" b="1" dirty="0" smtClean="0">
                <a:solidFill>
                  <a:srgbClr val="FC8900"/>
                </a:solidFill>
              </a:rPr>
              <a:t>, </a:t>
            </a:r>
            <a:r>
              <a:rPr lang="en-US" sz="900" dirty="0" smtClean="0">
                <a:solidFill>
                  <a:srgbClr val="FC8900"/>
                </a:solidFill>
              </a:rPr>
              <a:t>Dir. FIS/HRIS</a:t>
            </a:r>
          </a:p>
          <a:p>
            <a:r>
              <a:rPr lang="en-US" sz="900" b="1" dirty="0" err="1" smtClean="0">
                <a:solidFill>
                  <a:schemeClr val="tx1"/>
                </a:solidFill>
              </a:rPr>
              <a:t>Kal</a:t>
            </a:r>
            <a:r>
              <a:rPr lang="en-US" sz="900" b="1" dirty="0" smtClean="0">
                <a:solidFill>
                  <a:schemeClr val="tx1"/>
                </a:solidFill>
              </a:rPr>
              <a:t> Zsamboky, </a:t>
            </a:r>
            <a:r>
              <a:rPr lang="en-US" sz="900" dirty="0" smtClean="0">
                <a:solidFill>
                  <a:schemeClr val="tx1"/>
                </a:solidFill>
              </a:rPr>
              <a:t>ITS (Interim)</a:t>
            </a:r>
          </a:p>
        </p:txBody>
      </p:sp>
      <p:sp>
        <p:nvSpPr>
          <p:cNvPr id="95" name="Rectangle 94"/>
          <p:cNvSpPr/>
          <p:nvPr/>
        </p:nvSpPr>
        <p:spPr>
          <a:xfrm>
            <a:off x="7183585" y="3944418"/>
            <a:ext cx="1967499" cy="11891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900" b="1" u="sng" dirty="0" smtClean="0">
                <a:solidFill>
                  <a:schemeClr val="tx1"/>
                </a:solidFill>
              </a:rPr>
              <a:t>ESR-Research</a:t>
            </a:r>
            <a:endParaRPr lang="en-US" sz="900" b="1" u="sng" dirty="0">
              <a:solidFill>
                <a:schemeClr val="tx1"/>
              </a:solidFill>
            </a:endParaRPr>
          </a:p>
          <a:p>
            <a:endParaRPr lang="en-US" sz="900" b="1" dirty="0" smtClean="0">
              <a:solidFill>
                <a:schemeClr val="tx1"/>
              </a:solidFill>
            </a:endParaRPr>
          </a:p>
          <a:p>
            <a:r>
              <a:rPr lang="en-US" sz="900" b="1" dirty="0">
                <a:solidFill>
                  <a:srgbClr val="00B050"/>
                </a:solidFill>
              </a:rPr>
              <a:t>TBD, </a:t>
            </a:r>
            <a:r>
              <a:rPr lang="en-US" sz="900" dirty="0">
                <a:solidFill>
                  <a:srgbClr val="00B050"/>
                </a:solidFill>
              </a:rPr>
              <a:t>Change Lead</a:t>
            </a:r>
          </a:p>
          <a:p>
            <a:r>
              <a:rPr lang="en-US" sz="900" b="1" dirty="0" smtClean="0">
                <a:solidFill>
                  <a:srgbClr val="0432FF"/>
                </a:solidFill>
              </a:rPr>
              <a:t>Jason </a:t>
            </a:r>
            <a:r>
              <a:rPr lang="en-US" sz="900" b="1" dirty="0" err="1" smtClean="0">
                <a:solidFill>
                  <a:srgbClr val="0432FF"/>
                </a:solidFill>
              </a:rPr>
              <a:t>DeFay</a:t>
            </a:r>
            <a:r>
              <a:rPr lang="en-US" sz="900" b="1" dirty="0" smtClean="0">
                <a:solidFill>
                  <a:srgbClr val="0432FF"/>
                </a:solidFill>
              </a:rPr>
              <a:t>, e-Research Admin.</a:t>
            </a:r>
            <a:endParaRPr lang="en-US" sz="900" dirty="0">
              <a:solidFill>
                <a:srgbClr val="0432FF"/>
              </a:solidFill>
            </a:endParaRPr>
          </a:p>
          <a:p>
            <a:r>
              <a:rPr lang="en-US" sz="900" b="1" dirty="0" smtClean="0">
                <a:solidFill>
                  <a:srgbClr val="FC8900"/>
                </a:solidFill>
              </a:rPr>
              <a:t>Sandon </a:t>
            </a:r>
            <a:r>
              <a:rPr lang="en-US" sz="900" b="1" dirty="0" err="1" smtClean="0">
                <a:solidFill>
                  <a:srgbClr val="FC8900"/>
                </a:solidFill>
              </a:rPr>
              <a:t>Jurowski</a:t>
            </a:r>
            <a:r>
              <a:rPr lang="en-US" sz="900" b="1" dirty="0" smtClean="0">
                <a:solidFill>
                  <a:srgbClr val="FC8900"/>
                </a:solidFill>
              </a:rPr>
              <a:t>, </a:t>
            </a:r>
            <a:r>
              <a:rPr lang="en-US" sz="900" dirty="0" smtClean="0">
                <a:solidFill>
                  <a:srgbClr val="FC8900"/>
                </a:solidFill>
              </a:rPr>
              <a:t>Assist. Dir. RIS</a:t>
            </a:r>
            <a:endParaRPr lang="en-US" sz="900" b="1" dirty="0">
              <a:solidFill>
                <a:srgbClr val="FC8900"/>
              </a:solidFill>
            </a:endParaRPr>
          </a:p>
          <a:p>
            <a:r>
              <a:rPr lang="en-US" sz="900" b="1" dirty="0" smtClean="0">
                <a:solidFill>
                  <a:schemeClr val="tx1"/>
                </a:solidFill>
              </a:rPr>
              <a:t>Susan </a:t>
            </a:r>
            <a:r>
              <a:rPr lang="en-US" sz="900" b="1" dirty="0" err="1" smtClean="0">
                <a:solidFill>
                  <a:schemeClr val="tx1"/>
                </a:solidFill>
              </a:rPr>
              <a:t>Oswalt</a:t>
            </a:r>
            <a:r>
              <a:rPr lang="en-US" sz="900" b="1" dirty="0" smtClean="0">
                <a:solidFill>
                  <a:schemeClr val="tx1"/>
                </a:solidFill>
              </a:rPr>
              <a:t>, </a:t>
            </a:r>
            <a:r>
              <a:rPr lang="en-US" sz="900" dirty="0" smtClean="0">
                <a:solidFill>
                  <a:schemeClr val="tx1"/>
                </a:solidFill>
              </a:rPr>
              <a:t>ITS</a:t>
            </a:r>
          </a:p>
        </p:txBody>
      </p:sp>
      <p:sp>
        <p:nvSpPr>
          <p:cNvPr id="96" name="Rectangle 95"/>
          <p:cNvSpPr/>
          <p:nvPr/>
        </p:nvSpPr>
        <p:spPr>
          <a:xfrm>
            <a:off x="2892983" y="3944418"/>
            <a:ext cx="1967493" cy="11891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900" b="1" u="sng" dirty="0" smtClean="0">
                <a:solidFill>
                  <a:schemeClr val="tx1"/>
                </a:solidFill>
              </a:rPr>
              <a:t>ESR-Human Resources</a:t>
            </a:r>
            <a:endParaRPr lang="en-US" sz="900" b="1" u="sng" dirty="0">
              <a:solidFill>
                <a:schemeClr val="tx1"/>
              </a:solidFill>
            </a:endParaRPr>
          </a:p>
          <a:p>
            <a:endParaRPr lang="en-US" sz="900" b="1" dirty="0" smtClean="0">
              <a:solidFill>
                <a:schemeClr val="tx1"/>
              </a:solidFill>
            </a:endParaRPr>
          </a:p>
          <a:p>
            <a:r>
              <a:rPr lang="en-US" sz="900" b="1" dirty="0" smtClean="0">
                <a:solidFill>
                  <a:srgbClr val="00B050"/>
                </a:solidFill>
              </a:rPr>
              <a:t>TBD, </a:t>
            </a:r>
            <a:r>
              <a:rPr lang="en-US" sz="900" dirty="0">
                <a:solidFill>
                  <a:srgbClr val="00B050"/>
                </a:solidFill>
              </a:rPr>
              <a:t>Change Lead</a:t>
            </a:r>
          </a:p>
          <a:p>
            <a:r>
              <a:rPr lang="en-US" sz="900" b="1" dirty="0">
                <a:solidFill>
                  <a:srgbClr val="0432FF"/>
                </a:solidFill>
              </a:rPr>
              <a:t>TBD, </a:t>
            </a:r>
            <a:r>
              <a:rPr lang="en-US" sz="900" dirty="0">
                <a:solidFill>
                  <a:srgbClr val="0432FF"/>
                </a:solidFill>
              </a:rPr>
              <a:t>Build Lead</a:t>
            </a:r>
          </a:p>
          <a:p>
            <a:r>
              <a:rPr lang="en-US" sz="900" b="1" dirty="0" smtClean="0">
                <a:solidFill>
                  <a:srgbClr val="FC8900"/>
                </a:solidFill>
              </a:rPr>
              <a:t>Brian Lorentz, </a:t>
            </a:r>
            <a:r>
              <a:rPr lang="en-US" sz="900" dirty="0" smtClean="0">
                <a:solidFill>
                  <a:srgbClr val="FC8900"/>
                </a:solidFill>
              </a:rPr>
              <a:t>Assist. Dir. HRIS</a:t>
            </a:r>
            <a:endParaRPr lang="en-US" sz="900" b="1" dirty="0">
              <a:solidFill>
                <a:srgbClr val="FC8900"/>
              </a:solidFill>
            </a:endParaRPr>
          </a:p>
          <a:p>
            <a:r>
              <a:rPr lang="en-US" sz="900" b="1" dirty="0">
                <a:solidFill>
                  <a:srgbClr val="FC8900"/>
                </a:solidFill>
              </a:rPr>
              <a:t>Jude Poole, </a:t>
            </a:r>
            <a:r>
              <a:rPr lang="en-US" sz="900" dirty="0" smtClean="0">
                <a:solidFill>
                  <a:srgbClr val="FC8900"/>
                </a:solidFill>
              </a:rPr>
              <a:t>Dir. Biological Sciences IT</a:t>
            </a:r>
            <a:endParaRPr lang="en-US" sz="900" b="1" dirty="0">
              <a:solidFill>
                <a:srgbClr val="FC8900"/>
              </a:solidFill>
            </a:endParaRPr>
          </a:p>
          <a:p>
            <a:r>
              <a:rPr lang="en-US" sz="900" b="1" dirty="0" smtClean="0">
                <a:solidFill>
                  <a:schemeClr val="tx1"/>
                </a:solidFill>
              </a:rPr>
              <a:t>Rosemarie Del Mar, </a:t>
            </a:r>
            <a:r>
              <a:rPr lang="en-US" sz="900" dirty="0" smtClean="0">
                <a:solidFill>
                  <a:schemeClr val="tx1"/>
                </a:solidFill>
              </a:rPr>
              <a:t>ITS</a:t>
            </a:r>
            <a:endParaRPr lang="en-US" sz="900" dirty="0">
              <a:solidFill>
                <a:schemeClr val="tx1"/>
              </a:solidFill>
            </a:endParaRPr>
          </a:p>
          <a:p>
            <a:endParaRPr lang="en-US" sz="900" dirty="0" smtClean="0">
              <a:solidFill>
                <a:schemeClr val="tx1"/>
              </a:solidFill>
            </a:endParaRPr>
          </a:p>
        </p:txBody>
      </p:sp>
      <p:sp>
        <p:nvSpPr>
          <p:cNvPr id="97" name="Rectangle 96"/>
          <p:cNvSpPr/>
          <p:nvPr/>
        </p:nvSpPr>
        <p:spPr>
          <a:xfrm>
            <a:off x="750303" y="3944418"/>
            <a:ext cx="2011947" cy="11891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900" b="1" u="sng" dirty="0" smtClean="0">
                <a:solidFill>
                  <a:schemeClr val="tx1"/>
                </a:solidFill>
              </a:rPr>
              <a:t>ESR-Student/Academic</a:t>
            </a:r>
          </a:p>
          <a:p>
            <a:endParaRPr lang="en-US" sz="900" b="1" dirty="0" smtClean="0">
              <a:solidFill>
                <a:schemeClr val="tx1"/>
              </a:solidFill>
            </a:endParaRPr>
          </a:p>
          <a:p>
            <a:r>
              <a:rPr lang="en-US" sz="900" b="1" dirty="0" smtClean="0">
                <a:solidFill>
                  <a:srgbClr val="00B050"/>
                </a:solidFill>
              </a:rPr>
              <a:t>Cindy Palmer, </a:t>
            </a:r>
            <a:r>
              <a:rPr lang="en-US" sz="900" dirty="0" smtClean="0">
                <a:solidFill>
                  <a:srgbClr val="00B050"/>
                </a:solidFill>
              </a:rPr>
              <a:t>AVC APS</a:t>
            </a:r>
          </a:p>
          <a:p>
            <a:r>
              <a:rPr lang="en-US" sz="900" b="1" dirty="0" smtClean="0">
                <a:solidFill>
                  <a:srgbClr val="0432FF"/>
                </a:solidFill>
              </a:rPr>
              <a:t>Brandy Cheshire, </a:t>
            </a:r>
            <a:r>
              <a:rPr lang="en-US" sz="900" dirty="0" smtClean="0">
                <a:solidFill>
                  <a:srgbClr val="0432FF"/>
                </a:solidFill>
              </a:rPr>
              <a:t>APS </a:t>
            </a:r>
            <a:r>
              <a:rPr lang="en-US" sz="900" dirty="0" err="1" smtClean="0">
                <a:solidFill>
                  <a:srgbClr val="0432FF"/>
                </a:solidFill>
              </a:rPr>
              <a:t>Anlyst</a:t>
            </a:r>
            <a:r>
              <a:rPr lang="en-US" sz="900" dirty="0" smtClean="0">
                <a:solidFill>
                  <a:srgbClr val="0432FF"/>
                </a:solidFill>
              </a:rPr>
              <a:t>.</a:t>
            </a:r>
            <a:endParaRPr lang="en-US" sz="900" b="1" dirty="0" smtClean="0">
              <a:solidFill>
                <a:srgbClr val="0432FF"/>
              </a:solidFill>
            </a:endParaRPr>
          </a:p>
          <a:p>
            <a:r>
              <a:rPr lang="en-US" sz="900" b="1" dirty="0" smtClean="0">
                <a:solidFill>
                  <a:srgbClr val="FC8900"/>
                </a:solidFill>
              </a:rPr>
              <a:t>Jonathan Whitman, </a:t>
            </a:r>
            <a:r>
              <a:rPr lang="en-US" sz="900" dirty="0" smtClean="0">
                <a:solidFill>
                  <a:srgbClr val="FC8900"/>
                </a:solidFill>
              </a:rPr>
              <a:t>Dir. SIS</a:t>
            </a:r>
          </a:p>
          <a:p>
            <a:r>
              <a:rPr lang="en-US" sz="900" b="1" dirty="0" smtClean="0">
                <a:solidFill>
                  <a:schemeClr val="tx1"/>
                </a:solidFill>
              </a:rPr>
              <a:t>Sandra Titus, </a:t>
            </a:r>
            <a:r>
              <a:rPr lang="en-US" sz="900" dirty="0" smtClean="0">
                <a:solidFill>
                  <a:schemeClr val="tx1"/>
                </a:solidFill>
              </a:rPr>
              <a:t>ITS</a:t>
            </a:r>
          </a:p>
          <a:p>
            <a:r>
              <a:rPr lang="en-US" sz="900" b="1" dirty="0" smtClean="0">
                <a:solidFill>
                  <a:schemeClr val="tx1"/>
                </a:solidFill>
              </a:rPr>
              <a:t>John Lane, </a:t>
            </a:r>
            <a:r>
              <a:rPr lang="en-US" sz="900" dirty="0" smtClean="0">
                <a:solidFill>
                  <a:schemeClr val="tx1"/>
                </a:solidFill>
              </a:rPr>
              <a:t>ITS</a:t>
            </a:r>
          </a:p>
        </p:txBody>
      </p:sp>
      <p:sp>
        <p:nvSpPr>
          <p:cNvPr id="98" name="Rectangle 97"/>
          <p:cNvSpPr/>
          <p:nvPr/>
        </p:nvSpPr>
        <p:spPr>
          <a:xfrm>
            <a:off x="9341975" y="3934588"/>
            <a:ext cx="2021946" cy="11891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900" b="1" u="sng" dirty="0" smtClean="0">
                <a:solidFill>
                  <a:schemeClr val="tx1"/>
                </a:solidFill>
              </a:rPr>
              <a:t>ESR-</a:t>
            </a:r>
            <a:r>
              <a:rPr lang="en-US" sz="900" b="1" u="sng" dirty="0" err="1" smtClean="0">
                <a:solidFill>
                  <a:schemeClr val="tx1"/>
                </a:solidFill>
              </a:rPr>
              <a:t>UCPath</a:t>
            </a:r>
            <a:endParaRPr lang="en-US" sz="900" b="1" u="sng" dirty="0">
              <a:solidFill>
                <a:schemeClr val="tx1"/>
              </a:solidFill>
            </a:endParaRPr>
          </a:p>
          <a:p>
            <a:endParaRPr lang="en-US" sz="900" b="1" dirty="0" smtClean="0">
              <a:solidFill>
                <a:schemeClr val="tx1"/>
              </a:solidFill>
            </a:endParaRPr>
          </a:p>
          <a:p>
            <a:r>
              <a:rPr lang="en-US" sz="900" b="1" dirty="0" smtClean="0">
                <a:solidFill>
                  <a:srgbClr val="00B050"/>
                </a:solidFill>
              </a:rPr>
              <a:t>Pearl Trinidad, </a:t>
            </a:r>
            <a:r>
              <a:rPr lang="en-US" sz="900" dirty="0" smtClean="0">
                <a:solidFill>
                  <a:srgbClr val="00B050"/>
                </a:solidFill>
              </a:rPr>
              <a:t>Exec. Dir. BFS</a:t>
            </a:r>
            <a:endParaRPr lang="en-US" sz="900" dirty="0">
              <a:solidFill>
                <a:srgbClr val="00B050"/>
              </a:solidFill>
            </a:endParaRPr>
          </a:p>
          <a:p>
            <a:r>
              <a:rPr lang="en-US" sz="900" b="1" dirty="0" smtClean="0">
                <a:solidFill>
                  <a:srgbClr val="FC8900"/>
                </a:solidFill>
              </a:rPr>
              <a:t>Jennifer Kramer, </a:t>
            </a:r>
            <a:r>
              <a:rPr lang="en-US" sz="900" dirty="0" smtClean="0">
                <a:solidFill>
                  <a:srgbClr val="FC8900"/>
                </a:solidFill>
              </a:rPr>
              <a:t>Assist. Dir. FIS</a:t>
            </a:r>
            <a:endParaRPr lang="en-US" sz="900" b="1" dirty="0">
              <a:solidFill>
                <a:srgbClr val="FC8900"/>
              </a:solidFill>
            </a:endParaRPr>
          </a:p>
          <a:p>
            <a:r>
              <a:rPr lang="en-US" sz="900" b="1" dirty="0" smtClean="0">
                <a:solidFill>
                  <a:schemeClr val="tx1"/>
                </a:solidFill>
              </a:rPr>
              <a:t>Beatrice </a:t>
            </a:r>
            <a:r>
              <a:rPr lang="en-US" sz="900" b="1" dirty="0" err="1" smtClean="0">
                <a:solidFill>
                  <a:schemeClr val="tx1"/>
                </a:solidFill>
              </a:rPr>
              <a:t>Dormoy</a:t>
            </a:r>
            <a:r>
              <a:rPr lang="en-US" sz="900" b="1" dirty="0" smtClean="0">
                <a:solidFill>
                  <a:schemeClr val="tx1"/>
                </a:solidFill>
              </a:rPr>
              <a:t>, </a:t>
            </a:r>
            <a:r>
              <a:rPr lang="en-US" sz="900" dirty="0" smtClean="0">
                <a:solidFill>
                  <a:schemeClr val="tx1"/>
                </a:solidFill>
              </a:rPr>
              <a:t>ITS</a:t>
            </a:r>
            <a:endParaRPr lang="en-US" sz="900" dirty="0">
              <a:solidFill>
                <a:schemeClr val="tx1"/>
              </a:solidFill>
            </a:endParaRPr>
          </a:p>
        </p:txBody>
      </p:sp>
      <p:sp>
        <p:nvSpPr>
          <p:cNvPr id="100" name="Rectangle 99"/>
          <p:cNvSpPr/>
          <p:nvPr/>
        </p:nvSpPr>
        <p:spPr>
          <a:xfrm>
            <a:off x="9331505" y="2429087"/>
            <a:ext cx="2021946" cy="890053"/>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t"/>
          <a:lstStyle/>
          <a:p>
            <a:r>
              <a:rPr lang="en-US" sz="900" b="1" u="sng" dirty="0" smtClean="0">
                <a:solidFill>
                  <a:schemeClr val="tx1"/>
                </a:solidFill>
              </a:rPr>
              <a:t>Marketing, Communication &amp; Training</a:t>
            </a:r>
          </a:p>
          <a:p>
            <a:r>
              <a:rPr lang="en-US" sz="900" b="1" dirty="0" smtClean="0">
                <a:solidFill>
                  <a:schemeClr val="tx1"/>
                </a:solidFill>
              </a:rPr>
              <a:t>Jessica Hilt, </a:t>
            </a:r>
            <a:r>
              <a:rPr lang="en-US" sz="900" dirty="0" smtClean="0">
                <a:solidFill>
                  <a:schemeClr val="tx1"/>
                </a:solidFill>
              </a:rPr>
              <a:t>Marketing Lead </a:t>
            </a:r>
          </a:p>
          <a:p>
            <a:r>
              <a:rPr lang="en-US" sz="900" b="1" dirty="0" smtClean="0">
                <a:solidFill>
                  <a:schemeClr val="tx1"/>
                </a:solidFill>
              </a:rPr>
              <a:t>Elaine </a:t>
            </a:r>
            <a:r>
              <a:rPr lang="en-US" sz="900" b="1" dirty="0">
                <a:solidFill>
                  <a:schemeClr val="tx1"/>
                </a:solidFill>
              </a:rPr>
              <a:t>Fleming, </a:t>
            </a:r>
            <a:r>
              <a:rPr lang="en-US" sz="900" dirty="0" smtClean="0">
                <a:solidFill>
                  <a:schemeClr val="tx1"/>
                </a:solidFill>
              </a:rPr>
              <a:t>Communications</a:t>
            </a:r>
            <a:endParaRPr lang="en-US" sz="900" b="1" dirty="0" smtClean="0">
              <a:solidFill>
                <a:schemeClr val="tx1"/>
              </a:solidFill>
            </a:endParaRPr>
          </a:p>
          <a:p>
            <a:r>
              <a:rPr lang="en-US" sz="900" b="1" dirty="0" smtClean="0">
                <a:solidFill>
                  <a:schemeClr val="tx1"/>
                </a:solidFill>
              </a:rPr>
              <a:t>Jade Griffin, </a:t>
            </a:r>
            <a:r>
              <a:rPr lang="en-US" sz="900" dirty="0" smtClean="0">
                <a:solidFill>
                  <a:schemeClr val="tx1"/>
                </a:solidFill>
              </a:rPr>
              <a:t>UCPA</a:t>
            </a:r>
          </a:p>
          <a:p>
            <a:r>
              <a:rPr lang="en-US" sz="900" b="1" dirty="0" smtClean="0">
                <a:solidFill>
                  <a:schemeClr val="tx1"/>
                </a:solidFill>
              </a:rPr>
              <a:t>Bernadette Han, </a:t>
            </a:r>
            <a:r>
              <a:rPr lang="en-US" sz="900" dirty="0" smtClean="0">
                <a:solidFill>
                  <a:schemeClr val="tx1"/>
                </a:solidFill>
              </a:rPr>
              <a:t>Strategic CM</a:t>
            </a:r>
            <a:endParaRPr lang="en-US" sz="900" dirty="0">
              <a:solidFill>
                <a:schemeClr val="tx1"/>
              </a:solidFill>
            </a:endParaRPr>
          </a:p>
          <a:p>
            <a:endParaRPr lang="en-US" sz="900" b="1" dirty="0" smtClean="0">
              <a:solidFill>
                <a:schemeClr val="tx1"/>
              </a:solidFill>
            </a:endParaRPr>
          </a:p>
        </p:txBody>
      </p:sp>
      <p:sp>
        <p:nvSpPr>
          <p:cNvPr id="101" name="Rectangle 100"/>
          <p:cNvSpPr/>
          <p:nvPr/>
        </p:nvSpPr>
        <p:spPr>
          <a:xfrm>
            <a:off x="739832" y="2422737"/>
            <a:ext cx="2022418" cy="890053"/>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algn="r"/>
            <a:r>
              <a:rPr lang="en-US" sz="900" b="1" u="sng" dirty="0" smtClean="0">
                <a:solidFill>
                  <a:schemeClr val="tx1"/>
                </a:solidFill>
              </a:rPr>
              <a:t>Procurement</a:t>
            </a:r>
          </a:p>
          <a:p>
            <a:pPr algn="r"/>
            <a:r>
              <a:rPr lang="en-US" sz="900" b="1" dirty="0" smtClean="0">
                <a:solidFill>
                  <a:schemeClr val="tx1"/>
                </a:solidFill>
              </a:rPr>
              <a:t>Ted Johnson,</a:t>
            </a:r>
            <a:r>
              <a:rPr lang="en-US" sz="900" dirty="0" smtClean="0">
                <a:solidFill>
                  <a:schemeClr val="tx1"/>
                </a:solidFill>
              </a:rPr>
              <a:t> Chief Proc. Officer</a:t>
            </a:r>
          </a:p>
          <a:p>
            <a:pPr algn="r"/>
            <a:r>
              <a:rPr lang="en-US" sz="900" b="1" dirty="0" smtClean="0">
                <a:solidFill>
                  <a:schemeClr val="tx1"/>
                </a:solidFill>
              </a:rPr>
              <a:t>Todd Adams, </a:t>
            </a:r>
            <a:r>
              <a:rPr lang="en-US" sz="900" dirty="0" smtClean="0">
                <a:solidFill>
                  <a:schemeClr val="tx1"/>
                </a:solidFill>
              </a:rPr>
              <a:t>Director</a:t>
            </a:r>
            <a:r>
              <a:rPr lang="en-US" sz="900" b="1" dirty="0" smtClean="0">
                <a:solidFill>
                  <a:schemeClr val="tx1"/>
                </a:solidFill>
              </a:rPr>
              <a:t> </a:t>
            </a:r>
            <a:r>
              <a:rPr lang="en-US" sz="900" dirty="0" smtClean="0">
                <a:solidFill>
                  <a:schemeClr val="tx1"/>
                </a:solidFill>
              </a:rPr>
              <a:t>P&amp;C</a:t>
            </a:r>
            <a:endParaRPr lang="en-US" sz="900" b="1" dirty="0" smtClean="0">
              <a:solidFill>
                <a:schemeClr val="tx1"/>
              </a:solidFill>
            </a:endParaRPr>
          </a:p>
          <a:p>
            <a:pPr algn="r"/>
            <a:r>
              <a:rPr lang="en-US" sz="900" b="1" dirty="0" smtClean="0">
                <a:solidFill>
                  <a:schemeClr val="tx1"/>
                </a:solidFill>
              </a:rPr>
              <a:t>Linda Luna, </a:t>
            </a:r>
            <a:r>
              <a:rPr lang="en-US" sz="900" dirty="0" smtClean="0">
                <a:solidFill>
                  <a:schemeClr val="tx1"/>
                </a:solidFill>
              </a:rPr>
              <a:t>Strategic Sourcing</a:t>
            </a:r>
          </a:p>
          <a:p>
            <a:pPr algn="r"/>
            <a:r>
              <a:rPr lang="en-US" sz="900" b="1" dirty="0" smtClean="0">
                <a:solidFill>
                  <a:schemeClr val="tx1"/>
                </a:solidFill>
              </a:rPr>
              <a:t>Mary Chiu, </a:t>
            </a:r>
            <a:r>
              <a:rPr lang="en-US" sz="900" dirty="0" err="1" smtClean="0">
                <a:solidFill>
                  <a:schemeClr val="tx1"/>
                </a:solidFill>
              </a:rPr>
              <a:t>RFx</a:t>
            </a:r>
            <a:r>
              <a:rPr lang="en-US" sz="900" dirty="0" smtClean="0">
                <a:solidFill>
                  <a:schemeClr val="tx1"/>
                </a:solidFill>
              </a:rPr>
              <a:t> Coordinator</a:t>
            </a:r>
            <a:endParaRPr lang="en-US" sz="900" b="1" dirty="0" smtClean="0">
              <a:solidFill>
                <a:schemeClr val="tx1"/>
              </a:solidFill>
            </a:endParaRPr>
          </a:p>
          <a:p>
            <a:pPr algn="r"/>
            <a:endParaRPr lang="en-US" sz="900" dirty="0">
              <a:solidFill>
                <a:schemeClr val="tx1"/>
              </a:solidFill>
            </a:endParaRPr>
          </a:p>
        </p:txBody>
      </p:sp>
      <p:sp>
        <p:nvSpPr>
          <p:cNvPr id="102" name="Rectangle 101"/>
          <p:cNvSpPr/>
          <p:nvPr/>
        </p:nvSpPr>
        <p:spPr>
          <a:xfrm>
            <a:off x="2887748" y="2429087"/>
            <a:ext cx="1967496" cy="890053"/>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algn="r"/>
            <a:r>
              <a:rPr lang="en-US" sz="900" b="1" u="sng" dirty="0" smtClean="0">
                <a:solidFill>
                  <a:schemeClr val="tx1"/>
                </a:solidFill>
              </a:rPr>
              <a:t>Architecture &amp; Program Mgmt</a:t>
            </a:r>
          </a:p>
          <a:p>
            <a:pPr algn="r"/>
            <a:r>
              <a:rPr lang="en-US" sz="900" b="1" dirty="0" smtClean="0">
                <a:solidFill>
                  <a:schemeClr val="tx1"/>
                </a:solidFill>
              </a:rPr>
              <a:t>Scott Lee,</a:t>
            </a:r>
            <a:r>
              <a:rPr lang="en-US" sz="900" dirty="0" smtClean="0">
                <a:solidFill>
                  <a:schemeClr val="tx1"/>
                </a:solidFill>
              </a:rPr>
              <a:t> Enterprise Architect</a:t>
            </a:r>
          </a:p>
          <a:p>
            <a:pPr algn="r"/>
            <a:r>
              <a:rPr lang="en-US" sz="900" b="1" dirty="0" smtClean="0">
                <a:solidFill>
                  <a:schemeClr val="tx1"/>
                </a:solidFill>
              </a:rPr>
              <a:t>David Hutches, </a:t>
            </a:r>
            <a:r>
              <a:rPr lang="en-US" sz="900" dirty="0" smtClean="0">
                <a:solidFill>
                  <a:schemeClr val="tx1"/>
                </a:solidFill>
              </a:rPr>
              <a:t>Data Architect</a:t>
            </a:r>
            <a:endParaRPr lang="en-US" sz="900" b="1" dirty="0">
              <a:solidFill>
                <a:schemeClr val="tx1"/>
              </a:solidFill>
            </a:endParaRPr>
          </a:p>
          <a:p>
            <a:pPr algn="r"/>
            <a:r>
              <a:rPr lang="en-US" sz="900" b="1" dirty="0" err="1" smtClean="0">
                <a:solidFill>
                  <a:schemeClr val="tx1"/>
                </a:solidFill>
              </a:rPr>
              <a:t>Kal</a:t>
            </a:r>
            <a:r>
              <a:rPr lang="en-US" sz="900" b="1" dirty="0" smtClean="0">
                <a:solidFill>
                  <a:schemeClr val="tx1"/>
                </a:solidFill>
              </a:rPr>
              <a:t> </a:t>
            </a:r>
            <a:r>
              <a:rPr lang="en-US" sz="900" b="1" dirty="0" err="1" smtClean="0">
                <a:solidFill>
                  <a:schemeClr val="tx1"/>
                </a:solidFill>
              </a:rPr>
              <a:t>Zsamboky</a:t>
            </a:r>
            <a:r>
              <a:rPr lang="en-US" sz="900" b="1" dirty="0" smtClean="0">
                <a:solidFill>
                  <a:schemeClr val="tx1"/>
                </a:solidFill>
              </a:rPr>
              <a:t>,</a:t>
            </a:r>
            <a:r>
              <a:rPr lang="en-US" sz="900" dirty="0" smtClean="0">
                <a:solidFill>
                  <a:schemeClr val="tx1"/>
                </a:solidFill>
              </a:rPr>
              <a:t> ITS PMO</a:t>
            </a:r>
          </a:p>
          <a:p>
            <a:pPr marL="171450" indent="-171450" algn="r">
              <a:buFont typeface="Arial" charset="0"/>
              <a:buChar char="•"/>
            </a:pPr>
            <a:endParaRPr lang="en-US" sz="900" dirty="0" smtClean="0">
              <a:solidFill>
                <a:schemeClr val="tx1"/>
              </a:solidFill>
            </a:endParaRPr>
          </a:p>
          <a:p>
            <a:pPr algn="r"/>
            <a:endParaRPr lang="en-US" sz="900" dirty="0">
              <a:solidFill>
                <a:schemeClr val="tx1"/>
              </a:solidFill>
            </a:endParaRPr>
          </a:p>
        </p:txBody>
      </p:sp>
      <p:sp>
        <p:nvSpPr>
          <p:cNvPr id="104" name="Rectangle 103"/>
          <p:cNvSpPr/>
          <p:nvPr/>
        </p:nvSpPr>
        <p:spPr>
          <a:xfrm>
            <a:off x="734583" y="5244618"/>
            <a:ext cx="2026738" cy="122571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900" b="1" u="sng" dirty="0" smtClean="0">
                <a:solidFill>
                  <a:schemeClr val="tx1"/>
                </a:solidFill>
              </a:rPr>
              <a:t>ESR-Capital Asset Management</a:t>
            </a:r>
            <a:endParaRPr lang="en-US" sz="900" b="1" u="sng" dirty="0">
              <a:solidFill>
                <a:schemeClr val="tx1"/>
              </a:solidFill>
            </a:endParaRPr>
          </a:p>
          <a:p>
            <a:endParaRPr lang="en-US" sz="900" b="1" dirty="0" smtClean="0">
              <a:solidFill>
                <a:schemeClr val="tx1"/>
              </a:solidFill>
            </a:endParaRPr>
          </a:p>
          <a:p>
            <a:r>
              <a:rPr lang="en-US" sz="900" b="1" dirty="0" smtClean="0">
                <a:solidFill>
                  <a:srgbClr val="FC8900"/>
                </a:solidFill>
              </a:rPr>
              <a:t>Vladimir </a:t>
            </a:r>
            <a:r>
              <a:rPr lang="en-US" sz="900" b="1" dirty="0" err="1" smtClean="0">
                <a:solidFill>
                  <a:srgbClr val="FC8900"/>
                </a:solidFill>
              </a:rPr>
              <a:t>Orlic</a:t>
            </a:r>
            <a:r>
              <a:rPr lang="en-US" sz="900" b="1" dirty="0" smtClean="0">
                <a:solidFill>
                  <a:srgbClr val="FC8900"/>
                </a:solidFill>
              </a:rPr>
              <a:t>, </a:t>
            </a:r>
            <a:r>
              <a:rPr lang="en-US" sz="900" dirty="0" smtClean="0">
                <a:solidFill>
                  <a:srgbClr val="FC8900"/>
                </a:solidFill>
              </a:rPr>
              <a:t>Asst. Dir. RMPIS</a:t>
            </a:r>
          </a:p>
          <a:p>
            <a:r>
              <a:rPr lang="en-US" sz="900" b="1" dirty="0" smtClean="0">
                <a:solidFill>
                  <a:srgbClr val="00B050"/>
                </a:solidFill>
              </a:rPr>
              <a:t>Kirk Belles, </a:t>
            </a:r>
            <a:r>
              <a:rPr lang="en-US" sz="900" dirty="0" smtClean="0">
                <a:solidFill>
                  <a:srgbClr val="00B050"/>
                </a:solidFill>
              </a:rPr>
              <a:t>Space Management </a:t>
            </a:r>
            <a:r>
              <a:rPr lang="en-US" sz="900" dirty="0" err="1" smtClean="0">
                <a:solidFill>
                  <a:srgbClr val="00B050"/>
                </a:solidFill>
              </a:rPr>
              <a:t>Anlyst</a:t>
            </a:r>
            <a:r>
              <a:rPr lang="en-US" sz="900" dirty="0" smtClean="0">
                <a:solidFill>
                  <a:srgbClr val="00B050"/>
                </a:solidFill>
              </a:rPr>
              <a:t>.</a:t>
            </a:r>
          </a:p>
          <a:p>
            <a:r>
              <a:rPr lang="en-US" sz="900" b="1" dirty="0" smtClean="0">
                <a:solidFill>
                  <a:srgbClr val="00B050"/>
                </a:solidFill>
              </a:rPr>
              <a:t>Mary Ann Martel, </a:t>
            </a:r>
            <a:r>
              <a:rPr lang="en-US" sz="900" dirty="0" smtClean="0">
                <a:solidFill>
                  <a:srgbClr val="00B050"/>
                </a:solidFill>
              </a:rPr>
              <a:t>Real Estate </a:t>
            </a:r>
            <a:r>
              <a:rPr lang="en-US" sz="900" dirty="0" err="1" smtClean="0">
                <a:solidFill>
                  <a:srgbClr val="00B050"/>
                </a:solidFill>
              </a:rPr>
              <a:t>Anlyst</a:t>
            </a:r>
            <a:r>
              <a:rPr lang="en-US" sz="900" dirty="0" smtClean="0">
                <a:solidFill>
                  <a:srgbClr val="00B050"/>
                </a:solidFill>
              </a:rPr>
              <a:t>.</a:t>
            </a:r>
          </a:p>
          <a:p>
            <a:r>
              <a:rPr lang="en-US" sz="900" b="1" dirty="0" smtClean="0">
                <a:solidFill>
                  <a:srgbClr val="00B050"/>
                </a:solidFill>
              </a:rPr>
              <a:t>Wendy </a:t>
            </a:r>
            <a:r>
              <a:rPr lang="en-US" sz="900" b="1" dirty="0" err="1" smtClean="0">
                <a:solidFill>
                  <a:srgbClr val="00B050"/>
                </a:solidFill>
              </a:rPr>
              <a:t>Schiefer</a:t>
            </a:r>
            <a:r>
              <a:rPr lang="en-US" sz="900" b="1" dirty="0" smtClean="0">
                <a:solidFill>
                  <a:srgbClr val="00B050"/>
                </a:solidFill>
              </a:rPr>
              <a:t>, </a:t>
            </a:r>
            <a:r>
              <a:rPr lang="en-US" sz="900" dirty="0" smtClean="0">
                <a:solidFill>
                  <a:srgbClr val="00B050"/>
                </a:solidFill>
              </a:rPr>
              <a:t>Mgr. Fac. Mgmt.</a:t>
            </a:r>
          </a:p>
          <a:p>
            <a:r>
              <a:rPr lang="en-US" sz="900" b="1" dirty="0" smtClean="0">
                <a:solidFill>
                  <a:schemeClr val="tx1"/>
                </a:solidFill>
              </a:rPr>
              <a:t>Barry Peters, </a:t>
            </a:r>
            <a:r>
              <a:rPr lang="en-US" sz="900" dirty="0" smtClean="0">
                <a:solidFill>
                  <a:schemeClr val="tx1"/>
                </a:solidFill>
              </a:rPr>
              <a:t>ITS</a:t>
            </a:r>
            <a:endParaRPr lang="en-US" sz="900" b="1" dirty="0">
              <a:solidFill>
                <a:schemeClr val="tx1"/>
              </a:solidFill>
            </a:endParaRPr>
          </a:p>
          <a:p>
            <a:endParaRPr lang="en-US" sz="900" dirty="0" smtClean="0">
              <a:solidFill>
                <a:schemeClr val="tx1"/>
              </a:solidFill>
            </a:endParaRPr>
          </a:p>
        </p:txBody>
      </p:sp>
      <p:sp>
        <p:nvSpPr>
          <p:cNvPr id="105" name="Rectangle 104"/>
          <p:cNvSpPr/>
          <p:nvPr/>
        </p:nvSpPr>
        <p:spPr>
          <a:xfrm>
            <a:off x="2887753" y="5244617"/>
            <a:ext cx="1967491" cy="122571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900" b="1" u="sng" dirty="0" smtClean="0">
                <a:solidFill>
                  <a:schemeClr val="tx1"/>
                </a:solidFill>
              </a:rPr>
              <a:t>ESR-Analytics</a:t>
            </a:r>
          </a:p>
          <a:p>
            <a:endParaRPr lang="en-US" sz="900" b="1" dirty="0" smtClean="0">
              <a:solidFill>
                <a:schemeClr val="tx1"/>
              </a:solidFill>
            </a:endParaRPr>
          </a:p>
          <a:p>
            <a:pPr marL="114300" indent="-114300"/>
            <a:r>
              <a:rPr lang="en-US" sz="900" b="1" dirty="0" smtClean="0">
                <a:solidFill>
                  <a:srgbClr val="00B050"/>
                </a:solidFill>
              </a:rPr>
              <a:t>Brett Pollak, </a:t>
            </a:r>
            <a:r>
              <a:rPr lang="en-US" sz="900" dirty="0" smtClean="0">
                <a:solidFill>
                  <a:srgbClr val="00B050"/>
                </a:solidFill>
              </a:rPr>
              <a:t>Dir. Workplace Tech Services</a:t>
            </a:r>
            <a:endParaRPr lang="en-US" sz="900" b="1" dirty="0">
              <a:solidFill>
                <a:srgbClr val="00B050"/>
              </a:solidFill>
            </a:endParaRPr>
          </a:p>
          <a:p>
            <a:r>
              <a:rPr lang="en-US" sz="900" b="1" dirty="0" smtClean="0">
                <a:solidFill>
                  <a:srgbClr val="FC8900"/>
                </a:solidFill>
              </a:rPr>
              <a:t>Judy White, </a:t>
            </a:r>
            <a:r>
              <a:rPr lang="en-US" sz="900" dirty="0" smtClean="0">
                <a:solidFill>
                  <a:srgbClr val="FC8900"/>
                </a:solidFill>
              </a:rPr>
              <a:t>Assist. Dir. Bus. Intel.</a:t>
            </a:r>
          </a:p>
          <a:p>
            <a:r>
              <a:rPr lang="en-US" sz="900" b="1" dirty="0" smtClean="0">
                <a:solidFill>
                  <a:schemeClr val="tx1"/>
                </a:solidFill>
              </a:rPr>
              <a:t>Mara </a:t>
            </a:r>
            <a:r>
              <a:rPr lang="en-US" sz="900" b="1" dirty="0" err="1" smtClean="0">
                <a:solidFill>
                  <a:schemeClr val="tx1"/>
                </a:solidFill>
              </a:rPr>
              <a:t>Cadagas</a:t>
            </a:r>
            <a:r>
              <a:rPr lang="en-US" sz="900" b="1" dirty="0" smtClean="0">
                <a:solidFill>
                  <a:schemeClr val="tx1"/>
                </a:solidFill>
              </a:rPr>
              <a:t>, </a:t>
            </a:r>
            <a:r>
              <a:rPr lang="en-US" sz="900" dirty="0" smtClean="0">
                <a:solidFill>
                  <a:schemeClr val="tx1"/>
                </a:solidFill>
              </a:rPr>
              <a:t>ITS</a:t>
            </a:r>
          </a:p>
        </p:txBody>
      </p:sp>
      <p:sp>
        <p:nvSpPr>
          <p:cNvPr id="106" name="Rectangle 105"/>
          <p:cNvSpPr/>
          <p:nvPr/>
        </p:nvSpPr>
        <p:spPr>
          <a:xfrm>
            <a:off x="5043582" y="5805368"/>
            <a:ext cx="2027191" cy="66496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900" b="1" u="sng" dirty="0" smtClean="0">
                <a:solidFill>
                  <a:schemeClr val="tx1"/>
                </a:solidFill>
              </a:rPr>
              <a:t>ESR-</a:t>
            </a:r>
            <a:r>
              <a:rPr lang="en-US" sz="900" b="1" u="sng" dirty="0" err="1" smtClean="0">
                <a:solidFill>
                  <a:schemeClr val="tx1"/>
                </a:solidFill>
              </a:rPr>
              <a:t>HyperCare</a:t>
            </a:r>
            <a:endParaRPr lang="en-US" sz="900" b="1" u="sng" dirty="0">
              <a:solidFill>
                <a:schemeClr val="tx1"/>
              </a:solidFill>
            </a:endParaRPr>
          </a:p>
          <a:p>
            <a:endParaRPr lang="en-US" sz="900" b="1" dirty="0" smtClean="0">
              <a:solidFill>
                <a:schemeClr val="tx1"/>
              </a:solidFill>
            </a:endParaRPr>
          </a:p>
          <a:p>
            <a:r>
              <a:rPr lang="en-US" sz="900" b="1" dirty="0" smtClean="0">
                <a:solidFill>
                  <a:srgbClr val="FC8900"/>
                </a:solidFill>
              </a:rPr>
              <a:t>Chris Rice, </a:t>
            </a:r>
            <a:r>
              <a:rPr lang="en-US" sz="900" dirty="0" smtClean="0">
                <a:solidFill>
                  <a:srgbClr val="FC8900"/>
                </a:solidFill>
              </a:rPr>
              <a:t>Experience Architect</a:t>
            </a:r>
          </a:p>
          <a:p>
            <a:r>
              <a:rPr lang="en-US" sz="900" b="1" dirty="0" smtClean="0">
                <a:solidFill>
                  <a:schemeClr val="tx1"/>
                </a:solidFill>
              </a:rPr>
              <a:t>Chris </a:t>
            </a:r>
            <a:r>
              <a:rPr lang="en-US" sz="900" b="1" dirty="0" err="1" smtClean="0">
                <a:solidFill>
                  <a:schemeClr val="tx1"/>
                </a:solidFill>
              </a:rPr>
              <a:t>Ranglas</a:t>
            </a:r>
            <a:r>
              <a:rPr lang="en-US" sz="900" b="1" dirty="0" smtClean="0">
                <a:solidFill>
                  <a:schemeClr val="tx1"/>
                </a:solidFill>
              </a:rPr>
              <a:t>, </a:t>
            </a:r>
            <a:r>
              <a:rPr lang="en-US" sz="900" dirty="0" smtClean="0">
                <a:solidFill>
                  <a:schemeClr val="tx1"/>
                </a:solidFill>
              </a:rPr>
              <a:t>ITS</a:t>
            </a:r>
            <a:endParaRPr lang="en-US" sz="900" b="1" dirty="0" smtClean="0">
              <a:solidFill>
                <a:schemeClr val="tx1"/>
              </a:solidFill>
            </a:endParaRPr>
          </a:p>
        </p:txBody>
      </p:sp>
      <p:sp>
        <p:nvSpPr>
          <p:cNvPr id="111" name="Rectangle 110"/>
          <p:cNvSpPr/>
          <p:nvPr/>
        </p:nvSpPr>
        <p:spPr>
          <a:xfrm>
            <a:off x="750303" y="3430240"/>
            <a:ext cx="10613618" cy="393248"/>
          </a:xfrm>
          <a:prstGeom prst="rect">
            <a:avLst/>
          </a:prstGeom>
          <a:solidFill>
            <a:srgbClr val="E7E9EC"/>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en-US" sz="1200" b="1" dirty="0" smtClean="0">
                <a:solidFill>
                  <a:schemeClr val="tx1"/>
                </a:solidFill>
              </a:rPr>
              <a:t>ESR Project Teams</a:t>
            </a:r>
          </a:p>
        </p:txBody>
      </p:sp>
      <p:sp>
        <p:nvSpPr>
          <p:cNvPr id="112" name="Rectangle 111"/>
          <p:cNvSpPr/>
          <p:nvPr/>
        </p:nvSpPr>
        <p:spPr>
          <a:xfrm>
            <a:off x="7259111" y="5805369"/>
            <a:ext cx="1891973" cy="66496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900" b="1" u="sng" dirty="0" smtClean="0">
                <a:solidFill>
                  <a:schemeClr val="tx1"/>
                </a:solidFill>
              </a:rPr>
              <a:t>ESR-Integration Platform</a:t>
            </a:r>
          </a:p>
          <a:p>
            <a:endParaRPr lang="en-US" sz="900" b="1" u="sng" dirty="0" smtClean="0">
              <a:solidFill>
                <a:schemeClr val="tx1"/>
              </a:solidFill>
            </a:endParaRPr>
          </a:p>
          <a:p>
            <a:r>
              <a:rPr lang="en-US" sz="900" b="1" dirty="0" smtClean="0">
                <a:solidFill>
                  <a:srgbClr val="FC8900"/>
                </a:solidFill>
              </a:rPr>
              <a:t>TBD</a:t>
            </a:r>
            <a:r>
              <a:rPr lang="en-US" sz="900" b="1" dirty="0">
                <a:solidFill>
                  <a:srgbClr val="FC8900"/>
                </a:solidFill>
              </a:rPr>
              <a:t>, </a:t>
            </a:r>
            <a:r>
              <a:rPr lang="en-US" sz="900" dirty="0">
                <a:solidFill>
                  <a:srgbClr val="FC8900"/>
                </a:solidFill>
              </a:rPr>
              <a:t>Tech Lead</a:t>
            </a:r>
          </a:p>
          <a:p>
            <a:r>
              <a:rPr lang="en-US" sz="900" b="1" dirty="0" smtClean="0">
                <a:solidFill>
                  <a:schemeClr val="tx1"/>
                </a:solidFill>
              </a:rPr>
              <a:t>Dennis </a:t>
            </a:r>
            <a:r>
              <a:rPr lang="en-US" sz="900" b="1" dirty="0">
                <a:solidFill>
                  <a:schemeClr val="tx1"/>
                </a:solidFill>
              </a:rPr>
              <a:t>Fox, </a:t>
            </a:r>
            <a:r>
              <a:rPr lang="en-US" sz="900" dirty="0" smtClean="0">
                <a:solidFill>
                  <a:schemeClr val="tx1"/>
                </a:solidFill>
              </a:rPr>
              <a:t>ITS</a:t>
            </a:r>
            <a:endParaRPr lang="en-US" sz="900" b="1" dirty="0">
              <a:solidFill>
                <a:schemeClr val="tx1"/>
              </a:solidFill>
            </a:endParaRPr>
          </a:p>
        </p:txBody>
      </p:sp>
      <p:sp>
        <p:nvSpPr>
          <p:cNvPr id="113" name="Rectangle 112"/>
          <p:cNvSpPr/>
          <p:nvPr/>
        </p:nvSpPr>
        <p:spPr>
          <a:xfrm>
            <a:off x="9345117" y="5805368"/>
            <a:ext cx="2018804" cy="66496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900" b="1" u="sng" dirty="0" smtClean="0">
                <a:solidFill>
                  <a:schemeClr val="tx1"/>
                </a:solidFill>
              </a:rPr>
              <a:t>ESR-Identity/Access Management</a:t>
            </a:r>
          </a:p>
          <a:p>
            <a:pPr marL="171450" indent="-171450">
              <a:buFont typeface="Arial" charset="0"/>
              <a:buChar char="•"/>
            </a:pPr>
            <a:endParaRPr lang="en-US" sz="900" b="1" dirty="0" smtClean="0">
              <a:solidFill>
                <a:schemeClr val="tx1"/>
              </a:solidFill>
            </a:endParaRPr>
          </a:p>
          <a:p>
            <a:r>
              <a:rPr lang="en-US" sz="900" b="1" dirty="0" smtClean="0">
                <a:solidFill>
                  <a:srgbClr val="FC8900"/>
                </a:solidFill>
              </a:rPr>
              <a:t>Roger Phillips, </a:t>
            </a:r>
            <a:r>
              <a:rPr lang="en-US" sz="900" dirty="0" smtClean="0">
                <a:solidFill>
                  <a:srgbClr val="FC8900"/>
                </a:solidFill>
              </a:rPr>
              <a:t>Assist. Dir. ID/AM</a:t>
            </a:r>
          </a:p>
          <a:p>
            <a:r>
              <a:rPr lang="en-US" sz="900" b="1" dirty="0" smtClean="0">
                <a:solidFill>
                  <a:schemeClr val="tx1"/>
                </a:solidFill>
              </a:rPr>
              <a:t>TBD, </a:t>
            </a:r>
            <a:r>
              <a:rPr lang="en-US" sz="900" dirty="0" smtClean="0">
                <a:solidFill>
                  <a:schemeClr val="tx1"/>
                </a:solidFill>
              </a:rPr>
              <a:t>ITS</a:t>
            </a:r>
          </a:p>
        </p:txBody>
      </p:sp>
      <p:sp>
        <p:nvSpPr>
          <p:cNvPr id="21" name="Rectangle 20"/>
          <p:cNvSpPr/>
          <p:nvPr/>
        </p:nvSpPr>
        <p:spPr>
          <a:xfrm>
            <a:off x="5035665" y="5243161"/>
            <a:ext cx="6317786" cy="473628"/>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900" b="1" u="sng" dirty="0" smtClean="0">
                <a:solidFill>
                  <a:schemeClr val="tx1"/>
                </a:solidFill>
              </a:rPr>
              <a:t>ESR-IT/Technical Change</a:t>
            </a:r>
          </a:p>
          <a:p>
            <a:r>
              <a:rPr lang="en-US" sz="900" b="1" dirty="0" err="1" smtClean="0">
                <a:solidFill>
                  <a:srgbClr val="00B050"/>
                </a:solidFill>
              </a:rPr>
              <a:t>Mojgan</a:t>
            </a:r>
            <a:r>
              <a:rPr lang="en-US" sz="900" b="1" dirty="0" smtClean="0">
                <a:solidFill>
                  <a:srgbClr val="00B050"/>
                </a:solidFill>
              </a:rPr>
              <a:t> Amini, </a:t>
            </a:r>
            <a:r>
              <a:rPr lang="en-US" sz="900" dirty="0" smtClean="0">
                <a:solidFill>
                  <a:srgbClr val="00B050"/>
                </a:solidFill>
              </a:rPr>
              <a:t> Dir. ITS Project Management and Continuous Improvement</a:t>
            </a:r>
            <a:endParaRPr lang="en-US" sz="900" b="1" dirty="0" smtClean="0">
              <a:solidFill>
                <a:srgbClr val="00B050"/>
              </a:solidFill>
            </a:endParaRPr>
          </a:p>
        </p:txBody>
      </p:sp>
      <p:sp>
        <p:nvSpPr>
          <p:cNvPr id="22" name="Rectangle 21"/>
          <p:cNvSpPr/>
          <p:nvPr/>
        </p:nvSpPr>
        <p:spPr>
          <a:xfrm>
            <a:off x="818606" y="1293408"/>
            <a:ext cx="10521233" cy="519036"/>
          </a:xfrm>
          <a:prstGeom prst="rect">
            <a:avLst/>
          </a:prstGeom>
          <a:ln>
            <a:noFill/>
          </a:ln>
        </p:spPr>
        <p:style>
          <a:lnRef idx="2">
            <a:schemeClr val="dk1"/>
          </a:lnRef>
          <a:fillRef idx="1">
            <a:schemeClr val="lt1"/>
          </a:fillRef>
          <a:effectRef idx="0">
            <a:schemeClr val="dk1"/>
          </a:effectRef>
          <a:fontRef idx="minor">
            <a:schemeClr val="dk1"/>
          </a:fontRef>
        </p:style>
        <p:txBody>
          <a:bodyPr numCol="4" rtlCol="0" anchor="ctr"/>
          <a:lstStyle/>
          <a:p>
            <a:r>
              <a:rPr lang="en-US" sz="800" b="1" dirty="0">
                <a:solidFill>
                  <a:schemeClr val="tx1"/>
                </a:solidFill>
              </a:rPr>
              <a:t>Laurie Owen, </a:t>
            </a:r>
            <a:r>
              <a:rPr lang="en-US" sz="800" dirty="0">
                <a:solidFill>
                  <a:schemeClr val="tx1"/>
                </a:solidFill>
              </a:rPr>
              <a:t>AVC, Research</a:t>
            </a:r>
          </a:p>
          <a:p>
            <a:r>
              <a:rPr lang="en-US" sz="800" b="1" dirty="0">
                <a:solidFill>
                  <a:schemeClr val="tx1"/>
                </a:solidFill>
              </a:rPr>
              <a:t>Daric </a:t>
            </a:r>
            <a:r>
              <a:rPr lang="en-US" sz="800" b="1" dirty="0" err="1">
                <a:solidFill>
                  <a:schemeClr val="tx1"/>
                </a:solidFill>
              </a:rPr>
              <a:t>Brummett</a:t>
            </a:r>
            <a:r>
              <a:rPr lang="en-US" sz="800" b="1" dirty="0">
                <a:solidFill>
                  <a:schemeClr val="tx1"/>
                </a:solidFill>
              </a:rPr>
              <a:t>, </a:t>
            </a:r>
            <a:r>
              <a:rPr lang="en-US" sz="800" dirty="0">
                <a:solidFill>
                  <a:schemeClr val="tx1"/>
                </a:solidFill>
              </a:rPr>
              <a:t>Executive Director, Advancement</a:t>
            </a:r>
          </a:p>
          <a:p>
            <a:r>
              <a:rPr lang="en-US" sz="800" b="1" dirty="0">
                <a:solidFill>
                  <a:schemeClr val="tx1"/>
                </a:solidFill>
              </a:rPr>
              <a:t>Cathy Ledford, </a:t>
            </a:r>
            <a:r>
              <a:rPr lang="en-US" sz="800" dirty="0">
                <a:solidFill>
                  <a:schemeClr val="tx1"/>
                </a:solidFill>
              </a:rPr>
              <a:t>Chief HR Officer, Campus</a:t>
            </a:r>
          </a:p>
          <a:p>
            <a:r>
              <a:rPr lang="en-US" sz="800" b="1" dirty="0">
                <a:solidFill>
                  <a:schemeClr val="tx1"/>
                </a:solidFill>
              </a:rPr>
              <a:t>Janet </a:t>
            </a:r>
            <a:r>
              <a:rPr lang="en-US" sz="800" b="1" dirty="0" err="1">
                <a:solidFill>
                  <a:schemeClr val="tx1"/>
                </a:solidFill>
              </a:rPr>
              <a:t>Kamerman</a:t>
            </a:r>
            <a:r>
              <a:rPr lang="en-US" sz="800" b="1" dirty="0">
                <a:solidFill>
                  <a:schemeClr val="tx1"/>
                </a:solidFill>
              </a:rPr>
              <a:t>, </a:t>
            </a:r>
            <a:r>
              <a:rPr lang="en-US" sz="800" dirty="0">
                <a:solidFill>
                  <a:schemeClr val="tx1"/>
                </a:solidFill>
              </a:rPr>
              <a:t>Chief HR Officer, Health</a:t>
            </a:r>
          </a:p>
          <a:p>
            <a:r>
              <a:rPr lang="en-US" sz="800" b="1" dirty="0">
                <a:solidFill>
                  <a:schemeClr val="tx1"/>
                </a:solidFill>
              </a:rPr>
              <a:t>Cheryl Ross, </a:t>
            </a:r>
            <a:r>
              <a:rPr lang="en-US" sz="800" dirty="0">
                <a:solidFill>
                  <a:schemeClr val="tx1"/>
                </a:solidFill>
              </a:rPr>
              <a:t>AVC Controller</a:t>
            </a:r>
          </a:p>
          <a:p>
            <a:r>
              <a:rPr lang="en-US" sz="800" b="1" dirty="0">
                <a:solidFill>
                  <a:schemeClr val="tx1"/>
                </a:solidFill>
              </a:rPr>
              <a:t>Mark Cunningham, </a:t>
            </a:r>
            <a:r>
              <a:rPr lang="en-US" sz="800" dirty="0">
                <a:solidFill>
                  <a:schemeClr val="tx1"/>
                </a:solidFill>
              </a:rPr>
              <a:t>AVC Housing Dining Hospitality </a:t>
            </a:r>
          </a:p>
          <a:p>
            <a:r>
              <a:rPr lang="en-US" sz="800" b="1" dirty="0">
                <a:solidFill>
                  <a:schemeClr val="tx1"/>
                </a:solidFill>
              </a:rPr>
              <a:t>Juan Gonzalez, </a:t>
            </a:r>
            <a:r>
              <a:rPr lang="en-US" sz="800" dirty="0">
                <a:solidFill>
                  <a:schemeClr val="tx1"/>
                </a:solidFill>
              </a:rPr>
              <a:t>VC Student Affairs</a:t>
            </a:r>
          </a:p>
          <a:p>
            <a:r>
              <a:rPr lang="en-US" sz="800" b="1" dirty="0">
                <a:solidFill>
                  <a:schemeClr val="tx1"/>
                </a:solidFill>
              </a:rPr>
              <a:t>Gene Hasegawa, </a:t>
            </a:r>
            <a:r>
              <a:rPr lang="en-US" sz="800" dirty="0">
                <a:solidFill>
                  <a:schemeClr val="tx1"/>
                </a:solidFill>
              </a:rPr>
              <a:t>COO Health Sciences</a:t>
            </a:r>
          </a:p>
          <a:p>
            <a:r>
              <a:rPr lang="en-US" sz="800" b="1" dirty="0">
                <a:solidFill>
                  <a:schemeClr val="tx1"/>
                </a:solidFill>
              </a:rPr>
              <a:t>Bill </a:t>
            </a:r>
            <a:r>
              <a:rPr lang="en-US" sz="800" b="1" dirty="0" err="1">
                <a:solidFill>
                  <a:schemeClr val="tx1"/>
                </a:solidFill>
              </a:rPr>
              <a:t>Hodgekiss</a:t>
            </a:r>
            <a:r>
              <a:rPr lang="en-US" sz="800" b="1" dirty="0">
                <a:solidFill>
                  <a:schemeClr val="tx1"/>
                </a:solidFill>
              </a:rPr>
              <a:t>, </a:t>
            </a:r>
            <a:r>
              <a:rPr lang="en-US" sz="800" dirty="0">
                <a:solidFill>
                  <a:schemeClr val="tx1"/>
                </a:solidFill>
              </a:rPr>
              <a:t>Sr. AVC Academic Planning</a:t>
            </a:r>
          </a:p>
          <a:p>
            <a:r>
              <a:rPr lang="en-US" sz="800" b="1" dirty="0">
                <a:solidFill>
                  <a:schemeClr val="tx1"/>
                </a:solidFill>
              </a:rPr>
              <a:t>Steve Gallagher,</a:t>
            </a:r>
            <a:r>
              <a:rPr lang="en-US" sz="800" dirty="0">
                <a:solidFill>
                  <a:schemeClr val="tx1"/>
                </a:solidFill>
              </a:rPr>
              <a:t> AVC Scripps Institution of Oceanography</a:t>
            </a:r>
          </a:p>
          <a:p>
            <a:r>
              <a:rPr lang="en-US" sz="800" b="1" dirty="0">
                <a:solidFill>
                  <a:schemeClr val="tx1"/>
                </a:solidFill>
              </a:rPr>
              <a:t>Gary Matthews, </a:t>
            </a:r>
            <a:r>
              <a:rPr lang="en-US" sz="800" dirty="0">
                <a:solidFill>
                  <a:schemeClr val="tx1"/>
                </a:solidFill>
              </a:rPr>
              <a:t>VC RMP</a:t>
            </a:r>
          </a:p>
          <a:p>
            <a:r>
              <a:rPr lang="en-US" sz="800" b="1" dirty="0">
                <a:solidFill>
                  <a:schemeClr val="tx1"/>
                </a:solidFill>
              </a:rPr>
              <a:t>Steve Ross, </a:t>
            </a:r>
            <a:r>
              <a:rPr lang="en-US" sz="800" dirty="0">
                <a:solidFill>
                  <a:schemeClr val="tx1"/>
                </a:solidFill>
              </a:rPr>
              <a:t>AVC Academic Resources </a:t>
            </a:r>
          </a:p>
          <a:p>
            <a:r>
              <a:rPr lang="en-US" sz="800" b="1" dirty="0">
                <a:solidFill>
                  <a:schemeClr val="tx1"/>
                </a:solidFill>
              </a:rPr>
              <a:t>Adele Brumfield, </a:t>
            </a:r>
            <a:r>
              <a:rPr lang="en-US" sz="800" dirty="0">
                <a:solidFill>
                  <a:schemeClr val="tx1"/>
                </a:solidFill>
              </a:rPr>
              <a:t>AVC Enrollment Management</a:t>
            </a:r>
          </a:p>
          <a:p>
            <a:r>
              <a:rPr lang="en-US" sz="800" b="1" dirty="0">
                <a:solidFill>
                  <a:schemeClr val="tx1"/>
                </a:solidFill>
              </a:rPr>
              <a:t>Lori Donaldson, </a:t>
            </a:r>
            <a:r>
              <a:rPr lang="en-US" sz="800" dirty="0">
                <a:solidFill>
                  <a:schemeClr val="tx1"/>
                </a:solidFill>
              </a:rPr>
              <a:t>CFO Medical Center</a:t>
            </a:r>
          </a:p>
          <a:p>
            <a:r>
              <a:rPr lang="en-US" sz="800" b="1" dirty="0">
                <a:solidFill>
                  <a:schemeClr val="tx1"/>
                </a:solidFill>
              </a:rPr>
              <a:t>Kevin Chou, </a:t>
            </a:r>
            <a:r>
              <a:rPr lang="en-US" sz="800" dirty="0">
                <a:solidFill>
                  <a:schemeClr val="tx1"/>
                </a:solidFill>
              </a:rPr>
              <a:t>Executive Director ITS</a:t>
            </a:r>
          </a:p>
          <a:p>
            <a:r>
              <a:rPr lang="en-US" sz="800" b="1" dirty="0">
                <a:solidFill>
                  <a:schemeClr val="tx1"/>
                </a:solidFill>
              </a:rPr>
              <a:t>Pierre </a:t>
            </a:r>
            <a:r>
              <a:rPr lang="en-US" sz="800" b="1" dirty="0" err="1">
                <a:solidFill>
                  <a:schemeClr val="tx1"/>
                </a:solidFill>
              </a:rPr>
              <a:t>Ouillet</a:t>
            </a:r>
            <a:r>
              <a:rPr lang="en-US" sz="800" b="1" dirty="0">
                <a:solidFill>
                  <a:schemeClr val="tx1"/>
                </a:solidFill>
              </a:rPr>
              <a:t>,</a:t>
            </a:r>
            <a:r>
              <a:rPr lang="en-US" sz="800" dirty="0">
                <a:solidFill>
                  <a:schemeClr val="tx1"/>
                </a:solidFill>
              </a:rPr>
              <a:t> VC CFO</a:t>
            </a:r>
          </a:p>
        </p:txBody>
      </p:sp>
      <p:sp>
        <p:nvSpPr>
          <p:cNvPr id="23" name="Rectangle 22"/>
          <p:cNvSpPr/>
          <p:nvPr/>
        </p:nvSpPr>
        <p:spPr>
          <a:xfrm>
            <a:off x="747685" y="1932408"/>
            <a:ext cx="10613618" cy="393248"/>
          </a:xfrm>
          <a:prstGeom prst="rect">
            <a:avLst/>
          </a:prstGeom>
          <a:solidFill>
            <a:srgbClr val="E7E9EC"/>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en-US" sz="1200" b="1" dirty="0" smtClean="0">
                <a:solidFill>
                  <a:schemeClr val="tx1"/>
                </a:solidFill>
              </a:rPr>
              <a:t>ESR Program Team</a:t>
            </a:r>
          </a:p>
        </p:txBody>
      </p:sp>
      <p:sp>
        <p:nvSpPr>
          <p:cNvPr id="2" name="TextBox 1"/>
          <p:cNvSpPr txBox="1"/>
          <p:nvPr/>
        </p:nvSpPr>
        <p:spPr>
          <a:xfrm>
            <a:off x="9501368" y="3521530"/>
            <a:ext cx="888385" cy="230832"/>
          </a:xfrm>
          <a:prstGeom prst="rect">
            <a:avLst/>
          </a:prstGeom>
          <a:noFill/>
        </p:spPr>
        <p:txBody>
          <a:bodyPr wrap="square" rtlCol="0">
            <a:spAutoFit/>
          </a:bodyPr>
          <a:lstStyle/>
          <a:p>
            <a:pPr algn="r"/>
            <a:r>
              <a:rPr lang="en-US" sz="900" b="1" dirty="0" smtClean="0">
                <a:solidFill>
                  <a:srgbClr val="FF9300"/>
                </a:solidFill>
              </a:rPr>
              <a:t>Technical Lead</a:t>
            </a:r>
            <a:endParaRPr lang="en-US" sz="900" b="1" dirty="0">
              <a:solidFill>
                <a:srgbClr val="FF9300"/>
              </a:solidFill>
            </a:endParaRPr>
          </a:p>
        </p:txBody>
      </p:sp>
      <p:sp>
        <p:nvSpPr>
          <p:cNvPr id="25" name="TextBox 24"/>
          <p:cNvSpPr txBox="1"/>
          <p:nvPr/>
        </p:nvSpPr>
        <p:spPr>
          <a:xfrm>
            <a:off x="8818168" y="3521530"/>
            <a:ext cx="683200" cy="230832"/>
          </a:xfrm>
          <a:prstGeom prst="rect">
            <a:avLst/>
          </a:prstGeom>
          <a:noFill/>
        </p:spPr>
        <p:txBody>
          <a:bodyPr wrap="none" rtlCol="0">
            <a:spAutoFit/>
          </a:bodyPr>
          <a:lstStyle/>
          <a:p>
            <a:pPr algn="r"/>
            <a:r>
              <a:rPr lang="en-US" sz="900" b="1" dirty="0" smtClean="0">
                <a:solidFill>
                  <a:srgbClr val="0432FF"/>
                </a:solidFill>
              </a:rPr>
              <a:t>Build Lead</a:t>
            </a:r>
            <a:endParaRPr lang="en-US" sz="900" b="1" dirty="0">
              <a:solidFill>
                <a:srgbClr val="0432FF"/>
              </a:solidFill>
            </a:endParaRPr>
          </a:p>
        </p:txBody>
      </p:sp>
      <p:sp>
        <p:nvSpPr>
          <p:cNvPr id="26" name="TextBox 25"/>
          <p:cNvSpPr txBox="1"/>
          <p:nvPr/>
        </p:nvSpPr>
        <p:spPr>
          <a:xfrm>
            <a:off x="8025963" y="3521530"/>
            <a:ext cx="792205" cy="230832"/>
          </a:xfrm>
          <a:prstGeom prst="rect">
            <a:avLst/>
          </a:prstGeom>
          <a:noFill/>
        </p:spPr>
        <p:txBody>
          <a:bodyPr wrap="none" rtlCol="0">
            <a:spAutoFit/>
          </a:bodyPr>
          <a:lstStyle/>
          <a:p>
            <a:pPr algn="r"/>
            <a:r>
              <a:rPr lang="en-US" sz="900" b="1" dirty="0" smtClean="0">
                <a:solidFill>
                  <a:srgbClr val="00B050"/>
                </a:solidFill>
              </a:rPr>
              <a:t>Change Lead</a:t>
            </a:r>
            <a:endParaRPr lang="en-US" sz="900" b="1" dirty="0">
              <a:solidFill>
                <a:srgbClr val="00B050"/>
              </a:solidFill>
            </a:endParaRPr>
          </a:p>
        </p:txBody>
      </p:sp>
      <p:sp>
        <p:nvSpPr>
          <p:cNvPr id="27" name="TextBox 26"/>
          <p:cNvSpPr txBox="1"/>
          <p:nvPr/>
        </p:nvSpPr>
        <p:spPr>
          <a:xfrm>
            <a:off x="10293574" y="3515012"/>
            <a:ext cx="985718" cy="230832"/>
          </a:xfrm>
          <a:prstGeom prst="rect">
            <a:avLst/>
          </a:prstGeom>
          <a:noFill/>
        </p:spPr>
        <p:txBody>
          <a:bodyPr wrap="square" rtlCol="0">
            <a:spAutoFit/>
          </a:bodyPr>
          <a:lstStyle/>
          <a:p>
            <a:pPr algn="r"/>
            <a:r>
              <a:rPr lang="en-US" sz="900" b="1" dirty="0" smtClean="0"/>
              <a:t>Project Manager</a:t>
            </a:r>
            <a:endParaRPr lang="en-US" sz="900" b="1" dirty="0"/>
          </a:p>
        </p:txBody>
      </p:sp>
    </p:spTree>
    <p:extLst>
      <p:ext uri="{BB962C8B-B14F-4D97-AF65-F5344CB8AC3E}">
        <p14:creationId xmlns:p14="http://schemas.microsoft.com/office/powerpoint/2010/main" val="984631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Find out more @ </a:t>
            </a:r>
            <a:r>
              <a:rPr lang="en-US" dirty="0" err="1" smtClean="0"/>
              <a:t>esr.ucsd.edu</a:t>
            </a:r>
            <a:endParaRPr lang="en-US" dirty="0"/>
          </a:p>
        </p:txBody>
      </p:sp>
      <p:sp>
        <p:nvSpPr>
          <p:cNvPr id="5" name="Subtitle 4"/>
          <p:cNvSpPr>
            <a:spLocks noGrp="1"/>
          </p:cNvSpPr>
          <p:nvPr>
            <p:ph type="subTitle" idx="1"/>
          </p:nvPr>
        </p:nvSpPr>
        <p:spPr/>
        <p:txBody>
          <a:bodyPr/>
          <a:lstStyle/>
          <a:p>
            <a:r>
              <a:rPr lang="en-US" dirty="0" smtClean="0"/>
              <a:t>Website soft launched: September 18, 2017</a:t>
            </a:r>
            <a:endParaRPr lang="en-US" dirty="0"/>
          </a:p>
        </p:txBody>
      </p:sp>
      <p:sp>
        <p:nvSpPr>
          <p:cNvPr id="3" name="Slide Number Placeholder 2"/>
          <p:cNvSpPr>
            <a:spLocks noGrp="1"/>
          </p:cNvSpPr>
          <p:nvPr>
            <p:ph type="sldNum" sz="quarter" idx="10"/>
          </p:nvPr>
        </p:nvSpPr>
        <p:spPr/>
        <p:txBody>
          <a:bodyPr/>
          <a:lstStyle/>
          <a:p>
            <a:fld id="{23750D03-48AD-2741-AECD-41D901562598}" type="slidenum">
              <a:rPr lang="en-US" smtClean="0"/>
              <a:pPr/>
              <a:t>14</a:t>
            </a:fld>
            <a:endParaRPr lang="en-US"/>
          </a:p>
        </p:txBody>
      </p:sp>
    </p:spTree>
    <p:extLst>
      <p:ext uri="{BB962C8B-B14F-4D97-AF65-F5344CB8AC3E}">
        <p14:creationId xmlns:p14="http://schemas.microsoft.com/office/powerpoint/2010/main" val="307598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1886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extLst>
              <p:ext uri="{D42A27DB-BD31-4B8C-83A1-F6EECF244321}">
                <p14:modId xmlns:p14="http://schemas.microsoft.com/office/powerpoint/2010/main" val="2786350197"/>
              </p:ext>
            </p:extLst>
          </p:nvPr>
        </p:nvSpPr>
        <p:spPr>
          <a:xfrm>
            <a:off x="429257" y="1608673"/>
            <a:ext cx="11352109" cy="4683212"/>
          </a:xfrm>
        </p:spPr>
        <p:txBody>
          <a:bodyPr vert="horz" lIns="0" tIns="0" rIns="0" bIns="0" rtlCol="0" anchor="t">
            <a:noAutofit/>
          </a:bodyPr>
          <a:lstStyle/>
          <a:p>
            <a:pPr>
              <a:spcBef>
                <a:spcPts val="0"/>
              </a:spcBef>
              <a:spcAft>
                <a:spcPts val="600"/>
              </a:spcAft>
            </a:pPr>
            <a:r>
              <a:rPr lang="en-US" sz="2800" dirty="0" smtClean="0"/>
              <a:t>Quick Introductions</a:t>
            </a:r>
          </a:p>
          <a:p>
            <a:pPr>
              <a:spcBef>
                <a:spcPts val="0"/>
              </a:spcBef>
              <a:spcAft>
                <a:spcPts val="600"/>
              </a:spcAft>
            </a:pPr>
            <a:endParaRPr lang="en-US" sz="2800" dirty="0" smtClean="0"/>
          </a:p>
          <a:p>
            <a:pPr>
              <a:spcBef>
                <a:spcPts val="0"/>
              </a:spcBef>
              <a:spcAft>
                <a:spcPts val="600"/>
              </a:spcAft>
            </a:pPr>
            <a:r>
              <a:rPr lang="en-US" sz="2800" dirty="0" smtClean="0"/>
              <a:t>More on ESR</a:t>
            </a:r>
            <a:r>
              <a:rPr lang="mr-IN" sz="2800" dirty="0" smtClean="0"/>
              <a:t>…</a:t>
            </a:r>
            <a:r>
              <a:rPr lang="en-US" sz="2800" dirty="0" smtClean="0"/>
              <a:t> </a:t>
            </a:r>
          </a:p>
        </p:txBody>
      </p:sp>
      <p:sp>
        <p:nvSpPr>
          <p:cNvPr id="3" name="Slide Number Placeholder 2"/>
          <p:cNvSpPr>
            <a:spLocks noGrp="1"/>
          </p:cNvSpPr>
          <p:nvPr>
            <p:ph type="sldNum" sz="quarter" idx="11"/>
          </p:nvPr>
        </p:nvSpPr>
        <p:spPr/>
        <p:txBody>
          <a:bodyPr/>
          <a:lstStyle/>
          <a:p>
            <a:fld id="{23750D03-48AD-2741-AECD-41D901562598}" type="slidenum">
              <a:rPr lang="en-US" smtClean="0"/>
              <a:pPr/>
              <a:t>2</a:t>
            </a:fld>
            <a:endParaRPr lang="en-US"/>
          </a:p>
        </p:txBody>
      </p:sp>
      <p:sp>
        <p:nvSpPr>
          <p:cNvPr id="9" name="Title 3"/>
          <p:cNvSpPr>
            <a:spLocks noGrp="1"/>
          </p:cNvSpPr>
          <p:nvPr>
            <p:ph type="title"/>
          </p:nvPr>
        </p:nvSpPr>
        <p:spPr>
          <a:xfrm>
            <a:off x="434623" y="274639"/>
            <a:ext cx="10972800" cy="1143000"/>
          </a:xfrm>
        </p:spPr>
        <p:txBody>
          <a:bodyPr anchor="ctr"/>
          <a:lstStyle/>
          <a:p>
            <a:r>
              <a:rPr lang="en-US" sz="3600" dirty="0" smtClean="0"/>
              <a:t>Agenda</a:t>
            </a:r>
            <a:endParaRPr lang="en-US" dirty="0"/>
          </a:p>
        </p:txBody>
      </p:sp>
    </p:spTree>
    <p:extLst>
      <p:ext uri="{BB962C8B-B14F-4D97-AF65-F5344CB8AC3E}">
        <p14:creationId xmlns:p14="http://schemas.microsoft.com/office/powerpoint/2010/main" val="1662200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ESR?</a:t>
            </a:r>
            <a:endParaRPr lang="en-US" dirty="0"/>
          </a:p>
        </p:txBody>
      </p:sp>
      <p:sp>
        <p:nvSpPr>
          <p:cNvPr id="3" name="Subtitle 2"/>
          <p:cNvSpPr>
            <a:spLocks noGrp="1"/>
          </p:cNvSpPr>
          <p:nvPr>
            <p:ph type="subTitle" idx="1"/>
          </p:nvPr>
        </p:nvSpPr>
        <p:spPr>
          <a:xfrm>
            <a:off x="613530" y="3461118"/>
            <a:ext cx="10906591" cy="1415682"/>
          </a:xfrm>
        </p:spPr>
        <p:txBody>
          <a:bodyPr>
            <a:normAutofit/>
          </a:bodyPr>
          <a:lstStyle/>
          <a:p>
            <a:r>
              <a:rPr lang="en-US" dirty="0">
                <a:solidFill>
                  <a:schemeClr val="tx1"/>
                </a:solidFill>
              </a:rPr>
              <a:t>The </a:t>
            </a:r>
            <a:r>
              <a:rPr lang="en-US" b="1" dirty="0">
                <a:solidFill>
                  <a:schemeClr val="tx1"/>
                </a:solidFill>
              </a:rPr>
              <a:t>Enterprise Systems Renewal</a:t>
            </a:r>
            <a:r>
              <a:rPr lang="en-US" dirty="0">
                <a:solidFill>
                  <a:schemeClr val="tx1"/>
                </a:solidFill>
              </a:rPr>
              <a:t> program is an initiative that will transform core business and administrative processes across campus</a:t>
            </a:r>
            <a:r>
              <a:rPr lang="mr-IN" dirty="0" smtClean="0">
                <a:solidFill>
                  <a:schemeClr val="tx1"/>
                </a:solidFill>
              </a:rPr>
              <a:t>…</a:t>
            </a:r>
            <a:r>
              <a:rPr lang="en-US" dirty="0" smtClean="0">
                <a:solidFill>
                  <a:schemeClr val="tx1"/>
                </a:solidFill>
              </a:rPr>
              <a:t> it </a:t>
            </a:r>
            <a:r>
              <a:rPr lang="en-US" dirty="0">
                <a:solidFill>
                  <a:schemeClr val="tx1"/>
                </a:solidFill>
              </a:rPr>
              <a:t>is the largest process and technology improvement program ever undertaken at UC San Diego. </a:t>
            </a:r>
          </a:p>
        </p:txBody>
      </p:sp>
      <p:sp>
        <p:nvSpPr>
          <p:cNvPr id="4" name="Slide Number Placeholder 3"/>
          <p:cNvSpPr>
            <a:spLocks noGrp="1"/>
          </p:cNvSpPr>
          <p:nvPr>
            <p:ph type="sldNum" sz="quarter" idx="10"/>
          </p:nvPr>
        </p:nvSpPr>
        <p:spPr/>
        <p:txBody>
          <a:bodyPr/>
          <a:lstStyle/>
          <a:p>
            <a:fld id="{D0A8BD7E-3FB1-46E0-88A2-F69CF9BE5AD3}" type="slidenum">
              <a:rPr lang="en-US" smtClean="0"/>
              <a:pPr/>
              <a:t>3</a:t>
            </a:fld>
            <a:endParaRPr lang="en-US"/>
          </a:p>
        </p:txBody>
      </p:sp>
    </p:spTree>
    <p:extLst>
      <p:ext uri="{BB962C8B-B14F-4D97-AF65-F5344CB8AC3E}">
        <p14:creationId xmlns:p14="http://schemas.microsoft.com/office/powerpoint/2010/main" val="341034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750D03-48AD-2741-AECD-41D901562598}"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9671643" y="1576002"/>
            <a:ext cx="1676400" cy="1614488"/>
          </a:xfrm>
          <a:prstGeom prst="rect">
            <a:avLst/>
          </a:prstGeom>
        </p:spPr>
      </p:pic>
      <p:pic>
        <p:nvPicPr>
          <p:cNvPr id="6" name="Picture 5"/>
          <p:cNvPicPr>
            <a:picLocks noChangeAspect="1"/>
          </p:cNvPicPr>
          <p:nvPr/>
        </p:nvPicPr>
        <p:blipFill>
          <a:blip r:embed="rId4"/>
          <a:stretch>
            <a:fillRect/>
          </a:stretch>
        </p:blipFill>
        <p:spPr>
          <a:xfrm>
            <a:off x="6671489" y="1542665"/>
            <a:ext cx="1828800" cy="1647825"/>
          </a:xfrm>
          <a:prstGeom prst="rect">
            <a:avLst/>
          </a:prstGeom>
        </p:spPr>
      </p:pic>
      <p:pic>
        <p:nvPicPr>
          <p:cNvPr id="7" name="Picture 6"/>
          <p:cNvPicPr>
            <a:picLocks noChangeAspect="1"/>
          </p:cNvPicPr>
          <p:nvPr/>
        </p:nvPicPr>
        <p:blipFill>
          <a:blip r:embed="rId5"/>
          <a:stretch>
            <a:fillRect/>
          </a:stretch>
        </p:blipFill>
        <p:spPr>
          <a:xfrm>
            <a:off x="747047" y="1411193"/>
            <a:ext cx="1919498" cy="1944107"/>
          </a:xfrm>
          <a:prstGeom prst="rect">
            <a:avLst/>
          </a:prstGeom>
        </p:spPr>
      </p:pic>
      <p:pic>
        <p:nvPicPr>
          <p:cNvPr id="8" name="Picture 7"/>
          <p:cNvPicPr>
            <a:picLocks noChangeAspect="1"/>
          </p:cNvPicPr>
          <p:nvPr/>
        </p:nvPicPr>
        <p:blipFill>
          <a:blip r:embed="rId6"/>
          <a:stretch>
            <a:fillRect/>
          </a:stretch>
        </p:blipFill>
        <p:spPr>
          <a:xfrm>
            <a:off x="3827161" y="1479108"/>
            <a:ext cx="1576388" cy="1676400"/>
          </a:xfrm>
          <a:prstGeom prst="rect">
            <a:avLst/>
          </a:prstGeom>
        </p:spPr>
      </p:pic>
      <p:sp>
        <p:nvSpPr>
          <p:cNvPr id="9" name="TextBox 8"/>
          <p:cNvSpPr txBox="1"/>
          <p:nvPr/>
        </p:nvSpPr>
        <p:spPr>
          <a:xfrm>
            <a:off x="296684" y="3384962"/>
            <a:ext cx="309769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6A96"/>
                </a:solidFill>
                <a:effectLst/>
                <a:uLnTx/>
                <a:uFillTx/>
                <a:latin typeface="Calibri"/>
                <a:ea typeface="+mn-ea"/>
                <a:cs typeface="+mn-cs"/>
              </a:rPr>
              <a:t>Observe/</a:t>
            </a:r>
            <a:r>
              <a:rPr kumimoji="0" lang="en-US" sz="1800" b="0" i="0" u="none" strike="noStrike" kern="0" cap="none" spc="0" normalizeH="0" baseline="0" noProof="0" dirty="0">
                <a:ln>
                  <a:noFill/>
                </a:ln>
                <a:solidFill>
                  <a:srgbClr val="006A96"/>
                </a:solidFill>
                <a:effectLst/>
                <a:uLnTx/>
                <a:uFillTx/>
                <a:latin typeface="Calibri"/>
                <a:ea typeface="+mn-ea"/>
                <a:cs typeface="+mn-cs"/>
              </a:rPr>
              <a:t>discover</a:t>
            </a:r>
            <a:r>
              <a:rPr kumimoji="0" lang="en-US" sz="1800" b="1" i="0" u="none" strike="noStrike" kern="0" cap="none" spc="0" normalizeH="0" baseline="0" noProof="0" dirty="0">
                <a:ln>
                  <a:noFill/>
                </a:ln>
                <a:solidFill>
                  <a:srgbClr val="006A96"/>
                </a:solidFill>
                <a:effectLst/>
                <a:uLnTx/>
                <a:uFillTx/>
                <a:latin typeface="Calibri"/>
                <a:ea typeface="+mn-ea"/>
                <a:cs typeface="+mn-cs"/>
              </a:rPr>
              <a:t> </a:t>
            </a:r>
            <a:r>
              <a:rPr kumimoji="0" lang="en-US" sz="1800" b="0" i="0" u="none" strike="noStrike" kern="0" cap="none" spc="0" normalizeH="0" baseline="0" noProof="0" dirty="0">
                <a:ln>
                  <a:noFill/>
                </a:ln>
                <a:solidFill>
                  <a:srgbClr val="006A96"/>
                </a:solidFill>
                <a:effectLst/>
                <a:uLnTx/>
                <a:uFillTx/>
                <a:latin typeface="Calibri"/>
                <a:ea typeface="+mn-ea"/>
                <a:cs typeface="+mn-cs"/>
              </a:rPr>
              <a:t>the present state </a:t>
            </a:r>
            <a:r>
              <a:rPr kumimoji="0" lang="en-US" sz="1800" b="0" i="0" u="none" strike="noStrike" kern="0" cap="none" spc="0" normalizeH="0" baseline="0" noProof="0" dirty="0" smtClean="0">
                <a:ln>
                  <a:noFill/>
                </a:ln>
                <a:solidFill>
                  <a:srgbClr val="006A96"/>
                </a:solidFill>
                <a:effectLst/>
                <a:uLnTx/>
                <a:uFillTx/>
                <a:latin typeface="Calibri"/>
                <a:ea typeface="+mn-ea"/>
                <a:cs typeface="+mn-cs"/>
              </a:rPr>
              <a:t>UC</a:t>
            </a:r>
            <a:r>
              <a:rPr kumimoji="0" lang="en-US" sz="1800" b="0" i="0" u="none" strike="noStrike" kern="0" cap="none" spc="0" normalizeH="0" noProof="0" dirty="0" smtClean="0">
                <a:ln>
                  <a:noFill/>
                </a:ln>
                <a:solidFill>
                  <a:srgbClr val="006A96"/>
                </a:solidFill>
                <a:effectLst/>
                <a:uLnTx/>
                <a:uFillTx/>
                <a:latin typeface="Calibri"/>
                <a:ea typeface="+mn-ea"/>
                <a:cs typeface="+mn-cs"/>
              </a:rPr>
              <a:t> San Diego</a:t>
            </a:r>
            <a:r>
              <a:rPr kumimoji="0" lang="en-US" sz="1800" b="0" i="0" u="none" strike="noStrike" kern="0" cap="none" spc="0" normalizeH="0" baseline="0" noProof="0" dirty="0" smtClean="0">
                <a:ln>
                  <a:noFill/>
                </a:ln>
                <a:solidFill>
                  <a:srgbClr val="006A96"/>
                </a:solidFill>
                <a:effectLst/>
                <a:uLnTx/>
                <a:uFillTx/>
                <a:latin typeface="Calibri"/>
                <a:ea typeface="+mn-ea"/>
                <a:cs typeface="+mn-cs"/>
              </a:rPr>
              <a:t> mission critical processes</a:t>
            </a:r>
            <a:endParaRPr kumimoji="0" lang="en-US" sz="1800" b="0" i="0" u="none" strike="noStrike" kern="0" cap="none" spc="0" normalizeH="0" baseline="0" noProof="0" dirty="0">
              <a:ln>
                <a:noFill/>
              </a:ln>
              <a:solidFill>
                <a:srgbClr val="006A96"/>
              </a:solidFill>
              <a:effectLst/>
              <a:uLnTx/>
              <a:uFillTx/>
              <a:latin typeface="Calibri"/>
              <a:ea typeface="+mn-ea"/>
              <a:cs typeface="+mn-cs"/>
            </a:endParaRPr>
          </a:p>
        </p:txBody>
      </p:sp>
      <p:sp>
        <p:nvSpPr>
          <p:cNvPr id="10" name="TextBox 9"/>
          <p:cNvSpPr txBox="1"/>
          <p:nvPr/>
        </p:nvSpPr>
        <p:spPr>
          <a:xfrm>
            <a:off x="3334153" y="3384962"/>
            <a:ext cx="278011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6A96"/>
                </a:solidFill>
                <a:effectLst/>
                <a:uLnTx/>
                <a:uFillTx/>
                <a:latin typeface="Calibri"/>
                <a:ea typeface="+mn-ea"/>
                <a:cs typeface="+mn-cs"/>
              </a:rPr>
              <a:t>Orient </a:t>
            </a:r>
            <a:r>
              <a:rPr kumimoji="0" lang="en-US" sz="1800" b="0" i="0" u="none" strike="noStrike" kern="0" cap="none" spc="0" normalizeH="0" baseline="0" noProof="0" dirty="0" smtClean="0">
                <a:ln>
                  <a:noFill/>
                </a:ln>
                <a:solidFill>
                  <a:srgbClr val="006A96"/>
                </a:solidFill>
                <a:effectLst/>
                <a:uLnTx/>
                <a:uFillTx/>
                <a:latin typeface="Calibri"/>
                <a:ea typeface="+mn-ea"/>
                <a:cs typeface="+mn-cs"/>
              </a:rPr>
              <a:t>findings </a:t>
            </a:r>
            <a:r>
              <a:rPr kumimoji="0" lang="en-US" sz="1800" b="0" i="0" u="none" strike="noStrike" kern="0" cap="none" spc="0" normalizeH="0" baseline="0" noProof="0" dirty="0">
                <a:ln>
                  <a:noFill/>
                </a:ln>
                <a:solidFill>
                  <a:srgbClr val="006A96"/>
                </a:solidFill>
                <a:effectLst/>
                <a:uLnTx/>
                <a:uFillTx/>
                <a:latin typeface="Calibri"/>
                <a:ea typeface="+mn-ea"/>
                <a:cs typeface="+mn-cs"/>
              </a:rPr>
              <a:t>based on </a:t>
            </a:r>
            <a:r>
              <a:rPr kumimoji="0" lang="en-US" sz="1800" b="0" i="0" u="none" strike="noStrike" kern="0" cap="none" spc="0" normalizeH="0" baseline="0" noProof="0">
                <a:ln>
                  <a:noFill/>
                </a:ln>
                <a:solidFill>
                  <a:srgbClr val="006A96"/>
                </a:solidFill>
                <a:effectLst/>
                <a:uLnTx/>
                <a:uFillTx/>
                <a:latin typeface="Calibri"/>
                <a:ea typeface="+mn-ea"/>
                <a:cs typeface="+mn-cs"/>
              </a:rPr>
              <a:t>the </a:t>
            </a:r>
            <a:r>
              <a:rPr kumimoji="0" lang="en-US" sz="1800" b="0" i="0" u="none" strike="noStrike" kern="0" cap="none" spc="0" normalizeH="0" baseline="0" noProof="0" smtClean="0">
                <a:ln>
                  <a:noFill/>
                </a:ln>
                <a:solidFill>
                  <a:srgbClr val="006A96"/>
                </a:solidFill>
                <a:effectLst/>
                <a:uLnTx/>
                <a:uFillTx/>
                <a:latin typeface="Calibri"/>
                <a:ea typeface="+mn-ea"/>
                <a:cs typeface="+mn-cs"/>
              </a:rPr>
              <a:t>strategic value and </a:t>
            </a:r>
            <a:r>
              <a:rPr kumimoji="0" lang="en-US" sz="1800" b="0" i="0" u="none" strike="noStrike" kern="0" cap="none" spc="0" normalizeH="0" baseline="0" noProof="0" dirty="0" smtClean="0">
                <a:ln>
                  <a:noFill/>
                </a:ln>
                <a:solidFill>
                  <a:srgbClr val="006A96"/>
                </a:solidFill>
                <a:effectLst/>
                <a:uLnTx/>
                <a:uFillTx/>
                <a:latin typeface="Calibri"/>
                <a:ea typeface="+mn-ea"/>
                <a:cs typeface="+mn-cs"/>
              </a:rPr>
              <a:t>evolving </a:t>
            </a:r>
            <a:r>
              <a:rPr kumimoji="0" lang="en-US" sz="1800" b="0" i="0" u="none" strike="noStrike" kern="0" cap="none" spc="0" normalizeH="0" baseline="0" noProof="0" dirty="0">
                <a:ln>
                  <a:noFill/>
                </a:ln>
                <a:solidFill>
                  <a:srgbClr val="006A96"/>
                </a:solidFill>
                <a:effectLst/>
                <a:uLnTx/>
                <a:uFillTx/>
                <a:latin typeface="Calibri"/>
                <a:ea typeface="+mn-ea"/>
                <a:cs typeface="+mn-cs"/>
              </a:rPr>
              <a:t>culture </a:t>
            </a:r>
          </a:p>
        </p:txBody>
      </p:sp>
      <p:sp>
        <p:nvSpPr>
          <p:cNvPr id="11" name="TextBox 10"/>
          <p:cNvSpPr txBox="1"/>
          <p:nvPr/>
        </p:nvSpPr>
        <p:spPr>
          <a:xfrm>
            <a:off x="6284702" y="3384962"/>
            <a:ext cx="278011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6A96"/>
                </a:solidFill>
                <a:effectLst/>
                <a:uLnTx/>
                <a:uFillTx/>
                <a:latin typeface="Calibri"/>
                <a:ea typeface="+mn-ea"/>
                <a:cs typeface="+mn-cs"/>
              </a:rPr>
              <a:t>Decide </a:t>
            </a:r>
            <a:r>
              <a:rPr kumimoji="0" lang="en-US" sz="1800" b="0" i="0" u="none" strike="noStrike" kern="0" cap="none" spc="0" normalizeH="0" baseline="0" noProof="0" dirty="0">
                <a:ln>
                  <a:noFill/>
                </a:ln>
                <a:solidFill>
                  <a:srgbClr val="006A96"/>
                </a:solidFill>
                <a:effectLst/>
                <a:uLnTx/>
                <a:uFillTx/>
                <a:latin typeface="Calibri"/>
                <a:ea typeface="+mn-ea"/>
                <a:cs typeface="+mn-cs"/>
              </a:rPr>
              <a:t>on processes and underlying technology that will be renewed and </a:t>
            </a:r>
            <a:r>
              <a:rPr kumimoji="0" lang="en-US" sz="1800" b="0" i="0" u="none" strike="noStrike" kern="0" cap="none" spc="0" normalizeH="0" baseline="0" noProof="0" dirty="0" smtClean="0">
                <a:ln>
                  <a:noFill/>
                </a:ln>
                <a:solidFill>
                  <a:srgbClr val="006A96"/>
                </a:solidFill>
                <a:effectLst/>
                <a:uLnTx/>
                <a:uFillTx/>
                <a:latin typeface="Calibri"/>
                <a:ea typeface="+mn-ea"/>
                <a:cs typeface="+mn-cs"/>
              </a:rPr>
              <a:t>sequencing of events</a:t>
            </a:r>
            <a:endParaRPr kumimoji="0" lang="en-US" sz="1800" b="0" i="0" u="none" strike="noStrike" kern="0" cap="none" spc="0" normalizeH="0" baseline="0" noProof="0" dirty="0">
              <a:ln>
                <a:noFill/>
              </a:ln>
              <a:solidFill>
                <a:srgbClr val="006A96"/>
              </a:solidFill>
              <a:effectLst/>
              <a:uLnTx/>
              <a:uFillTx/>
              <a:latin typeface="Calibri"/>
              <a:ea typeface="+mn-ea"/>
              <a:cs typeface="+mn-cs"/>
            </a:endParaRPr>
          </a:p>
        </p:txBody>
      </p:sp>
      <p:sp>
        <p:nvSpPr>
          <p:cNvPr id="12" name="TextBox 11"/>
          <p:cNvSpPr txBox="1"/>
          <p:nvPr/>
        </p:nvSpPr>
        <p:spPr>
          <a:xfrm>
            <a:off x="9272185" y="3384962"/>
            <a:ext cx="263691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6A96"/>
                </a:solidFill>
                <a:effectLst/>
                <a:uLnTx/>
                <a:uFillTx/>
                <a:latin typeface="Calibri"/>
                <a:ea typeface="+mn-ea"/>
                <a:cs typeface="+mn-cs"/>
              </a:rPr>
              <a:t>Act </a:t>
            </a:r>
            <a:r>
              <a:rPr kumimoji="0" lang="en-US" sz="1800" b="0" i="0" u="none" strike="noStrike" kern="0" cap="none" spc="0" normalizeH="0" baseline="0" noProof="0" dirty="0">
                <a:ln>
                  <a:noFill/>
                </a:ln>
                <a:solidFill>
                  <a:srgbClr val="006A96"/>
                </a:solidFill>
                <a:effectLst/>
                <a:uLnTx/>
                <a:uFillTx/>
                <a:latin typeface="Calibri"/>
                <a:ea typeface="+mn-ea"/>
                <a:cs typeface="+mn-cs"/>
              </a:rPr>
              <a:t>with precision to reengineer processes and deploy new </a:t>
            </a:r>
            <a:r>
              <a:rPr kumimoji="0" lang="en-US" sz="1800" b="0" i="0" u="none" strike="noStrike" kern="0" cap="none" spc="0" normalizeH="0" baseline="0" noProof="0" dirty="0" smtClean="0">
                <a:ln>
                  <a:noFill/>
                </a:ln>
                <a:solidFill>
                  <a:srgbClr val="006A96"/>
                </a:solidFill>
                <a:effectLst/>
                <a:uLnTx/>
                <a:uFillTx/>
                <a:latin typeface="Calibri"/>
                <a:ea typeface="+mn-ea"/>
                <a:cs typeface="+mn-cs"/>
              </a:rPr>
              <a:t>solutions to achieve desired </a:t>
            </a:r>
            <a:r>
              <a:rPr kumimoji="0" lang="en-US" sz="1800" b="0" i="0" u="none" strike="noStrike" kern="0" cap="none" spc="0" normalizeH="0" baseline="0" noProof="0" dirty="0">
                <a:ln>
                  <a:noFill/>
                </a:ln>
                <a:solidFill>
                  <a:srgbClr val="006A96"/>
                </a:solidFill>
                <a:effectLst/>
                <a:uLnTx/>
                <a:uFillTx/>
                <a:latin typeface="Calibri"/>
                <a:ea typeface="+mn-ea"/>
                <a:cs typeface="+mn-cs"/>
              </a:rPr>
              <a:t>outcomes</a:t>
            </a:r>
          </a:p>
        </p:txBody>
      </p:sp>
      <p:sp>
        <p:nvSpPr>
          <p:cNvPr id="14" name="TextBox 13"/>
          <p:cNvSpPr txBox="1"/>
          <p:nvPr/>
        </p:nvSpPr>
        <p:spPr>
          <a:xfrm>
            <a:off x="428495" y="4920098"/>
            <a:ext cx="2905658" cy="1200329"/>
          </a:xfrm>
          <a:prstGeom prst="rect">
            <a:avLst/>
          </a:prstGeom>
          <a:noFill/>
        </p:spPr>
        <p:txBody>
          <a:bodyPr wrap="square" rtlCol="0">
            <a:spAutoFit/>
          </a:bodyPr>
          <a:lstStyle/>
          <a:p>
            <a:pPr marL="0" marR="0" lvl="0" indent="0" algn="l" defTabSz="45713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C8900"/>
                </a:solidFill>
                <a:effectLst/>
                <a:uLnTx/>
                <a:uFillTx/>
                <a:latin typeface="Calibri"/>
                <a:ea typeface="+mn-ea"/>
                <a:cs typeface="+mn-cs"/>
              </a:rPr>
              <a:t>Deliverables:  </a:t>
            </a:r>
            <a:r>
              <a:rPr kumimoji="0" lang="en-US" sz="1800" b="0" i="0" u="none" strike="noStrike" kern="1200" cap="none" spc="0" normalizeH="0" baseline="0" noProof="0" dirty="0">
                <a:ln>
                  <a:noFill/>
                </a:ln>
                <a:solidFill>
                  <a:srgbClr val="464749"/>
                </a:solidFill>
                <a:effectLst/>
                <a:uLnTx/>
                <a:uFillTx/>
                <a:latin typeface="Calibri"/>
                <a:ea typeface="+mn-ea"/>
                <a:cs typeface="+mn-cs"/>
              </a:rPr>
              <a:t>Inventory of processes, </a:t>
            </a:r>
            <a:r>
              <a:rPr kumimoji="0" lang="en-US" sz="1800" b="0" i="0" u="none" strike="noStrike" kern="1200" cap="none" spc="0" normalizeH="0" baseline="0" noProof="0" dirty="0" smtClean="0">
                <a:ln>
                  <a:noFill/>
                </a:ln>
                <a:solidFill>
                  <a:srgbClr val="464749"/>
                </a:solidFill>
                <a:effectLst/>
                <a:uLnTx/>
                <a:uFillTx/>
                <a:latin typeface="Calibri"/>
                <a:ea typeface="+mn-ea"/>
                <a:cs typeface="+mn-cs"/>
              </a:rPr>
              <a:t>interfaces, applications </a:t>
            </a:r>
            <a:r>
              <a:rPr kumimoji="0" lang="en-US" sz="1800" b="0" i="0" u="none" strike="noStrike" kern="1200" cap="none" spc="0" normalizeH="0" baseline="0" noProof="0" dirty="0">
                <a:ln>
                  <a:noFill/>
                </a:ln>
                <a:solidFill>
                  <a:srgbClr val="464749"/>
                </a:solidFill>
                <a:effectLst/>
                <a:uLnTx/>
                <a:uFillTx/>
                <a:latin typeface="Calibri"/>
                <a:ea typeface="+mn-ea"/>
                <a:cs typeface="+mn-cs"/>
              </a:rPr>
              <a:t>and data hierarchies.</a:t>
            </a:r>
          </a:p>
        </p:txBody>
      </p:sp>
      <p:sp>
        <p:nvSpPr>
          <p:cNvPr id="15" name="TextBox 14"/>
          <p:cNvSpPr txBox="1"/>
          <p:nvPr/>
        </p:nvSpPr>
        <p:spPr>
          <a:xfrm>
            <a:off x="3394378" y="4920098"/>
            <a:ext cx="2810479" cy="1200329"/>
          </a:xfrm>
          <a:prstGeom prst="rect">
            <a:avLst/>
          </a:prstGeom>
          <a:noFill/>
        </p:spPr>
        <p:txBody>
          <a:bodyPr wrap="square" rtlCol="0">
            <a:spAutoFit/>
          </a:bodyPr>
          <a:lstStyle/>
          <a:p>
            <a:pPr marL="0" marR="0" lvl="0" indent="0" algn="l" defTabSz="45713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C8900"/>
                </a:solidFill>
                <a:effectLst/>
                <a:uLnTx/>
                <a:uFillTx/>
                <a:latin typeface="Calibri"/>
                <a:ea typeface="+mn-ea"/>
                <a:cs typeface="+mn-cs"/>
              </a:rPr>
              <a:t>Deliverables:  </a:t>
            </a:r>
            <a:r>
              <a:rPr kumimoji="0" lang="en-US" sz="1800" b="0" i="0" u="none" strike="noStrike" kern="1200" cap="none" spc="0" normalizeH="0" baseline="0" noProof="0" dirty="0">
                <a:ln>
                  <a:noFill/>
                </a:ln>
                <a:solidFill>
                  <a:srgbClr val="464749"/>
                </a:solidFill>
                <a:effectLst/>
                <a:uLnTx/>
                <a:uFillTx/>
                <a:latin typeface="Calibri"/>
                <a:ea typeface="+mn-ea"/>
                <a:cs typeface="+mn-cs"/>
              </a:rPr>
              <a:t>Identification and </a:t>
            </a:r>
            <a:r>
              <a:rPr kumimoji="0" lang="en-US" sz="1800" b="0" i="0" u="none" strike="noStrike" kern="1200" cap="none" spc="0" normalizeH="0" baseline="0" noProof="0" dirty="0" smtClean="0">
                <a:ln>
                  <a:noFill/>
                </a:ln>
                <a:solidFill>
                  <a:srgbClr val="464749"/>
                </a:solidFill>
                <a:effectLst/>
                <a:uLnTx/>
                <a:uFillTx/>
                <a:latin typeface="Calibri"/>
                <a:ea typeface="+mn-ea"/>
                <a:cs typeface="+mn-cs"/>
              </a:rPr>
              <a:t>confirmation of </a:t>
            </a:r>
            <a:r>
              <a:rPr kumimoji="0" lang="en-US" sz="1800" b="0" i="0" u="none" strike="noStrike" kern="1200" cap="none" spc="0" normalizeH="0" baseline="0" noProof="0" dirty="0">
                <a:ln>
                  <a:noFill/>
                </a:ln>
                <a:solidFill>
                  <a:srgbClr val="464749"/>
                </a:solidFill>
                <a:effectLst/>
                <a:uLnTx/>
                <a:uFillTx/>
                <a:latin typeface="Calibri"/>
                <a:ea typeface="+mn-ea"/>
                <a:cs typeface="+mn-cs"/>
              </a:rPr>
              <a:t>process friction, scope of impact and strategic </a:t>
            </a:r>
            <a:r>
              <a:rPr kumimoji="0" lang="en-US" sz="1800" b="0" i="0" u="none" strike="noStrike" kern="1200" cap="none" spc="0" normalizeH="0" baseline="0" noProof="0" dirty="0" smtClean="0">
                <a:ln>
                  <a:noFill/>
                </a:ln>
                <a:solidFill>
                  <a:srgbClr val="464749"/>
                </a:solidFill>
                <a:effectLst/>
                <a:uLnTx/>
                <a:uFillTx/>
                <a:latin typeface="Calibri"/>
                <a:ea typeface="+mn-ea"/>
                <a:cs typeface="+mn-cs"/>
              </a:rPr>
              <a:t>value.</a:t>
            </a:r>
            <a:endParaRPr kumimoji="0" lang="en-US" sz="1800" b="0" i="0" u="none" strike="noStrike" kern="1200" cap="none" spc="0" normalizeH="0" baseline="0" noProof="0" dirty="0">
              <a:ln>
                <a:noFill/>
              </a:ln>
              <a:solidFill>
                <a:srgbClr val="464749"/>
              </a:solidFill>
              <a:effectLst/>
              <a:uLnTx/>
              <a:uFillTx/>
              <a:latin typeface="Calibri"/>
              <a:ea typeface="+mn-ea"/>
              <a:cs typeface="+mn-cs"/>
            </a:endParaRPr>
          </a:p>
        </p:txBody>
      </p:sp>
      <p:sp>
        <p:nvSpPr>
          <p:cNvPr id="16" name="TextBox 15"/>
          <p:cNvSpPr txBox="1"/>
          <p:nvPr/>
        </p:nvSpPr>
        <p:spPr>
          <a:xfrm>
            <a:off x="6485422" y="4920098"/>
            <a:ext cx="2679877" cy="1477328"/>
          </a:xfrm>
          <a:prstGeom prst="rect">
            <a:avLst/>
          </a:prstGeom>
          <a:noFill/>
        </p:spPr>
        <p:txBody>
          <a:bodyPr wrap="square" rtlCol="0">
            <a:spAutoFit/>
          </a:bodyPr>
          <a:lstStyle/>
          <a:p>
            <a:pPr marL="0" marR="0" lvl="0" indent="0" algn="l" defTabSz="45713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C8900"/>
                </a:solidFill>
                <a:effectLst/>
                <a:uLnTx/>
                <a:uFillTx/>
                <a:latin typeface="Calibri"/>
                <a:ea typeface="+mn-ea"/>
                <a:cs typeface="+mn-cs"/>
              </a:rPr>
              <a:t>Deliverables:  </a:t>
            </a:r>
            <a:r>
              <a:rPr kumimoji="0" lang="en-US" sz="1800" b="0" i="0" u="none" strike="noStrike" kern="1200" cap="none" spc="0" normalizeH="0" baseline="0" noProof="0" dirty="0" smtClean="0">
                <a:ln>
                  <a:noFill/>
                </a:ln>
                <a:solidFill>
                  <a:srgbClr val="464749"/>
                </a:solidFill>
                <a:effectLst/>
                <a:uLnTx/>
                <a:uFillTx/>
                <a:latin typeface="Calibri"/>
                <a:ea typeface="+mn-ea"/>
                <a:cs typeface="+mn-cs"/>
              </a:rPr>
              <a:t>Analysis of market </a:t>
            </a:r>
            <a:r>
              <a:rPr lang="en-US" dirty="0" smtClean="0">
                <a:solidFill>
                  <a:srgbClr val="464749"/>
                </a:solidFill>
                <a:latin typeface="Calibri"/>
              </a:rPr>
              <a:t>supply and maturity, target modules </a:t>
            </a:r>
            <a:r>
              <a:rPr kumimoji="0" lang="en-US" sz="1800" b="0" i="0" u="none" strike="noStrike" kern="1200" cap="none" spc="0" normalizeH="0" baseline="0" noProof="0" dirty="0" smtClean="0">
                <a:ln>
                  <a:noFill/>
                </a:ln>
                <a:solidFill>
                  <a:srgbClr val="464749"/>
                </a:solidFill>
                <a:effectLst/>
                <a:uLnTx/>
                <a:uFillTx/>
                <a:latin typeface="Calibri"/>
                <a:ea typeface="+mn-ea"/>
                <a:cs typeface="+mn-cs"/>
              </a:rPr>
              <a:t>and 50-50</a:t>
            </a:r>
            <a:r>
              <a:rPr kumimoji="0" lang="en-US" sz="1800" b="0" i="0" u="none" strike="noStrike" kern="1200" cap="none" spc="0" normalizeH="0" noProof="0" dirty="0" smtClean="0">
                <a:ln>
                  <a:noFill/>
                </a:ln>
                <a:solidFill>
                  <a:srgbClr val="464749"/>
                </a:solidFill>
                <a:effectLst/>
                <a:uLnTx/>
                <a:uFillTx/>
                <a:latin typeface="Calibri"/>
                <a:ea typeface="+mn-ea"/>
                <a:cs typeface="+mn-cs"/>
              </a:rPr>
              <a:t> </a:t>
            </a:r>
            <a:r>
              <a:rPr kumimoji="0" lang="en-US" sz="1800" b="0" i="0" u="none" strike="noStrike" kern="1200" cap="none" spc="0" normalizeH="0" baseline="0" noProof="0" dirty="0" smtClean="0">
                <a:ln>
                  <a:noFill/>
                </a:ln>
                <a:solidFill>
                  <a:srgbClr val="464749"/>
                </a:solidFill>
                <a:effectLst/>
                <a:uLnTx/>
                <a:uFillTx/>
                <a:latin typeface="Calibri"/>
                <a:ea typeface="+mn-ea"/>
                <a:cs typeface="+mn-cs"/>
              </a:rPr>
              <a:t>estimate budget</a:t>
            </a:r>
            <a:r>
              <a:rPr kumimoji="0" lang="en-US" sz="1800" b="0" i="0" u="none" strike="noStrike" kern="1200" cap="none" spc="0" normalizeH="0" noProof="0" dirty="0" smtClean="0">
                <a:ln>
                  <a:noFill/>
                </a:ln>
                <a:solidFill>
                  <a:srgbClr val="464749"/>
                </a:solidFill>
                <a:effectLst/>
                <a:uLnTx/>
                <a:uFillTx/>
                <a:latin typeface="Calibri"/>
                <a:ea typeface="+mn-ea"/>
                <a:cs typeface="+mn-cs"/>
              </a:rPr>
              <a:t> </a:t>
            </a:r>
            <a:r>
              <a:rPr kumimoji="0" lang="en-US" sz="1800" b="0" i="0" u="none" strike="noStrike" kern="1200" cap="none" spc="0" normalizeH="0" baseline="0" noProof="0" dirty="0" smtClean="0">
                <a:ln>
                  <a:noFill/>
                </a:ln>
                <a:solidFill>
                  <a:srgbClr val="464749"/>
                </a:solidFill>
                <a:effectLst/>
                <a:uLnTx/>
                <a:uFillTx/>
                <a:latin typeface="Calibri"/>
                <a:ea typeface="+mn-ea"/>
                <a:cs typeface="+mn-cs"/>
              </a:rPr>
              <a:t>for </a:t>
            </a:r>
            <a:r>
              <a:rPr kumimoji="0" lang="en-US" sz="1800" b="0" i="0" u="none" strike="noStrike" kern="1200" cap="none" spc="0" normalizeH="0" baseline="0" noProof="0" dirty="0">
                <a:ln>
                  <a:noFill/>
                </a:ln>
                <a:solidFill>
                  <a:srgbClr val="464749"/>
                </a:solidFill>
                <a:effectLst/>
                <a:uLnTx/>
                <a:uFillTx/>
                <a:latin typeface="Calibri"/>
                <a:ea typeface="+mn-ea"/>
                <a:cs typeface="+mn-cs"/>
              </a:rPr>
              <a:t>renewal.</a:t>
            </a:r>
          </a:p>
        </p:txBody>
      </p:sp>
      <p:sp>
        <p:nvSpPr>
          <p:cNvPr id="17" name="TextBox 16"/>
          <p:cNvSpPr txBox="1"/>
          <p:nvPr/>
        </p:nvSpPr>
        <p:spPr>
          <a:xfrm>
            <a:off x="9365950" y="4920098"/>
            <a:ext cx="2679877" cy="1200329"/>
          </a:xfrm>
          <a:prstGeom prst="rect">
            <a:avLst/>
          </a:prstGeom>
          <a:noFill/>
        </p:spPr>
        <p:txBody>
          <a:bodyPr wrap="square" rtlCol="0">
            <a:spAutoFit/>
          </a:bodyPr>
          <a:lstStyle/>
          <a:p>
            <a:pPr marL="0" marR="0" lvl="0" indent="0" algn="l" defTabSz="45713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C8900"/>
                </a:solidFill>
                <a:effectLst/>
                <a:uLnTx/>
                <a:uFillTx/>
                <a:latin typeface="Calibri"/>
                <a:ea typeface="+mn-ea"/>
                <a:cs typeface="+mn-cs"/>
              </a:rPr>
              <a:t>Deliverables:  </a:t>
            </a:r>
            <a:r>
              <a:rPr kumimoji="0" lang="en-US" sz="1800" b="0" i="0" u="none" strike="noStrike" kern="1200" cap="none" spc="0" normalizeH="0" baseline="0" noProof="0" dirty="0" smtClean="0">
                <a:ln>
                  <a:noFill/>
                </a:ln>
                <a:solidFill>
                  <a:srgbClr val="464749"/>
                </a:solidFill>
                <a:effectLst/>
                <a:uLnTx/>
                <a:uFillTx/>
                <a:latin typeface="Calibri"/>
                <a:ea typeface="+mn-ea"/>
                <a:cs typeface="+mn-cs"/>
              </a:rPr>
              <a:t>Plan for, select,</a:t>
            </a:r>
            <a:r>
              <a:rPr kumimoji="0" lang="en-US" sz="1800" b="0" i="0" u="none" strike="noStrike" kern="1200" cap="none" spc="0" normalizeH="0" noProof="0" dirty="0" smtClean="0">
                <a:ln>
                  <a:noFill/>
                </a:ln>
                <a:solidFill>
                  <a:srgbClr val="464749"/>
                </a:solidFill>
                <a:effectLst/>
                <a:uLnTx/>
                <a:uFillTx/>
                <a:latin typeface="Calibri"/>
                <a:ea typeface="+mn-ea"/>
                <a:cs typeface="+mn-cs"/>
              </a:rPr>
              <a:t> </a:t>
            </a:r>
            <a:r>
              <a:rPr kumimoji="0" lang="en-US" sz="1800" b="0" i="0" u="none" strike="noStrike" kern="1200" cap="none" spc="0" normalizeH="0" baseline="0" noProof="0" dirty="0" smtClean="0">
                <a:ln>
                  <a:noFill/>
                </a:ln>
                <a:solidFill>
                  <a:srgbClr val="464749"/>
                </a:solidFill>
                <a:effectLst/>
                <a:uLnTx/>
                <a:uFillTx/>
                <a:latin typeface="Calibri"/>
                <a:ea typeface="+mn-ea"/>
                <a:cs typeface="+mn-cs"/>
              </a:rPr>
              <a:t>build/integrate, </a:t>
            </a:r>
            <a:r>
              <a:rPr kumimoji="0" lang="en-US" sz="1800" b="0" i="0" u="none" strike="noStrike" kern="1200" cap="none" spc="0" normalizeH="0" baseline="0" noProof="0" dirty="0">
                <a:ln>
                  <a:noFill/>
                </a:ln>
                <a:solidFill>
                  <a:srgbClr val="464749"/>
                </a:solidFill>
                <a:effectLst/>
                <a:uLnTx/>
                <a:uFillTx/>
                <a:latin typeface="Calibri"/>
                <a:ea typeface="+mn-ea"/>
                <a:cs typeface="+mn-cs"/>
              </a:rPr>
              <a:t>test and deploy targeted solutions. </a:t>
            </a:r>
          </a:p>
        </p:txBody>
      </p:sp>
      <p:sp>
        <p:nvSpPr>
          <p:cNvPr id="19" name="Rectangle: Rounded Corners 18"/>
          <p:cNvSpPr/>
          <p:nvPr/>
        </p:nvSpPr>
        <p:spPr>
          <a:xfrm>
            <a:off x="9157735" y="1230922"/>
            <a:ext cx="2834177" cy="4958261"/>
          </a:xfrm>
          <a:prstGeom prst="roundRect">
            <a:avLst/>
          </a:prstGeom>
          <a:noFill/>
          <a:ln>
            <a:solidFill>
              <a:schemeClr val="bg1">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3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1" name="TextBox 20"/>
          <p:cNvSpPr txBox="1"/>
          <p:nvPr/>
        </p:nvSpPr>
        <p:spPr>
          <a:xfrm>
            <a:off x="9558175" y="1258008"/>
            <a:ext cx="2064936" cy="369332"/>
          </a:xfrm>
          <a:prstGeom prst="rect">
            <a:avLst/>
          </a:prstGeom>
          <a:noFill/>
        </p:spPr>
        <p:txBody>
          <a:bodyPr wrap="square" rtlCol="0">
            <a:spAutoFit/>
          </a:bodyPr>
          <a:lstStyle/>
          <a:p>
            <a:pPr marL="0" marR="0" lvl="0" indent="0" algn="ctr" defTabSz="45713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C8900"/>
                </a:solidFill>
                <a:effectLst/>
                <a:uLnTx/>
                <a:uFillTx/>
                <a:latin typeface="Calibri"/>
                <a:ea typeface="+mn-ea"/>
                <a:cs typeface="+mn-cs"/>
              </a:rPr>
              <a:t>We are here!</a:t>
            </a:r>
            <a:endParaRPr kumimoji="0" lang="en-US" sz="1800" b="0" i="0" u="none" strike="noStrike" kern="1200" cap="none" spc="0" normalizeH="0" baseline="0" noProof="0" dirty="0">
              <a:ln>
                <a:noFill/>
              </a:ln>
              <a:solidFill>
                <a:srgbClr val="FC8900"/>
              </a:solidFill>
              <a:effectLst/>
              <a:uLnTx/>
              <a:uFillTx/>
              <a:latin typeface="Calibri"/>
              <a:ea typeface="+mn-ea"/>
              <a:cs typeface="+mn-cs"/>
            </a:endParaRPr>
          </a:p>
        </p:txBody>
      </p:sp>
      <p:sp>
        <p:nvSpPr>
          <p:cNvPr id="26" name="Title 3"/>
          <p:cNvSpPr>
            <a:spLocks noGrp="1"/>
          </p:cNvSpPr>
          <p:nvPr>
            <p:ph type="title"/>
          </p:nvPr>
        </p:nvSpPr>
        <p:spPr>
          <a:xfrm>
            <a:off x="434623" y="274639"/>
            <a:ext cx="10972800" cy="1143000"/>
          </a:xfrm>
        </p:spPr>
        <p:txBody>
          <a:bodyPr anchor="ctr">
            <a:normAutofit/>
          </a:bodyPr>
          <a:lstStyle/>
          <a:p>
            <a:r>
              <a:rPr lang="en-US" dirty="0" smtClean="0"/>
              <a:t>An iterative approach that is </a:t>
            </a:r>
            <a:r>
              <a:rPr lang="en-US" u="sng" dirty="0" smtClean="0"/>
              <a:t>not</a:t>
            </a:r>
            <a:r>
              <a:rPr lang="en-US" dirty="0" smtClean="0"/>
              <a:t> focused on replacing systems</a:t>
            </a:r>
            <a:endParaRPr lang="en-US" dirty="0"/>
          </a:p>
        </p:txBody>
      </p:sp>
    </p:spTree>
    <p:extLst>
      <p:ext uri="{BB962C8B-B14F-4D97-AF65-F5344CB8AC3E}">
        <p14:creationId xmlns:p14="http://schemas.microsoft.com/office/powerpoint/2010/main" val="1916203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11390" r="10171"/>
          <a:stretch/>
        </p:blipFill>
        <p:spPr>
          <a:xfrm>
            <a:off x="6457305" y="795905"/>
            <a:ext cx="4964050" cy="4746327"/>
          </a:xfrm>
          <a:prstGeom prst="rect">
            <a:avLst/>
          </a:prstGeom>
        </p:spPr>
      </p:pic>
      <p:sp>
        <p:nvSpPr>
          <p:cNvPr id="7" name="Content Placeholder 6"/>
          <p:cNvSpPr>
            <a:spLocks noGrp="1"/>
          </p:cNvSpPr>
          <p:nvPr>
            <p:ph idx="1"/>
            <p:extLst/>
          </p:nvPr>
        </p:nvSpPr>
        <p:spPr>
          <a:xfrm>
            <a:off x="429258" y="1608673"/>
            <a:ext cx="5467045" cy="4028153"/>
          </a:xfrm>
        </p:spPr>
        <p:txBody>
          <a:bodyPr vert="horz" lIns="0" tIns="0" rIns="0" bIns="0" rtlCol="0" anchor="t">
            <a:noAutofit/>
          </a:bodyPr>
          <a:lstStyle/>
          <a:p>
            <a:pPr marL="913765" lvl="1" indent="-457200">
              <a:buFont typeface="+mj-lt"/>
              <a:buAutoNum type="arabicPeriod"/>
            </a:pPr>
            <a:r>
              <a:rPr lang="en-US" sz="2400"/>
              <a:t>We work for the systems, the systems don’t work for us</a:t>
            </a:r>
          </a:p>
          <a:p>
            <a:pPr marL="913765" lvl="1" indent="-457200">
              <a:buFont typeface="+mj-lt"/>
              <a:buAutoNum type="arabicPeriod"/>
            </a:pPr>
            <a:r>
              <a:rPr lang="en-US" sz="2400"/>
              <a:t>Lack of system integration </a:t>
            </a:r>
            <a:endParaRPr lang="en-US" sz="2000"/>
          </a:p>
          <a:p>
            <a:pPr marL="913765" lvl="1" indent="-457200">
              <a:buFont typeface="+mj-lt"/>
              <a:buAutoNum type="arabicPeriod"/>
            </a:pPr>
            <a:r>
              <a:rPr lang="en-US" sz="2400"/>
              <a:t>Lack of system automation    </a:t>
            </a:r>
            <a:endParaRPr lang="en-US" sz="2000"/>
          </a:p>
          <a:p>
            <a:pPr marL="913765" lvl="1" indent="-457200">
              <a:buFont typeface="+mj-lt"/>
              <a:buAutoNum type="arabicPeriod"/>
            </a:pPr>
            <a:r>
              <a:rPr lang="en-US" sz="2400"/>
              <a:t>Redundant data entry across systems</a:t>
            </a:r>
            <a:endParaRPr lang="en-US" sz="2000">
              <a:solidFill>
                <a:schemeClr val="tx1"/>
              </a:solidFill>
            </a:endParaRPr>
          </a:p>
          <a:p>
            <a:pPr marL="913765" lvl="1" indent="-457200">
              <a:buFont typeface="+mj-lt"/>
              <a:buAutoNum type="arabicPeriod"/>
            </a:pPr>
            <a:r>
              <a:rPr lang="en-US" sz="2400"/>
              <a:t>Workflow and workload management tools</a:t>
            </a:r>
          </a:p>
          <a:p>
            <a:pPr marL="742315" lvl="1" indent="-285115">
              <a:buNone/>
            </a:pPr>
            <a:endParaRPr lang="en-US" sz="2400"/>
          </a:p>
          <a:p>
            <a:pPr marL="913765" lvl="1" indent="-457200">
              <a:buFont typeface="+mj-lt"/>
              <a:buAutoNum type="arabicPeriod"/>
            </a:pPr>
            <a:endParaRPr lang="en-US" sz="2400"/>
          </a:p>
          <a:p>
            <a:pPr marL="913765" lvl="1" indent="-457200">
              <a:buFont typeface="+mj-lt"/>
              <a:buAutoNum type="arabicPeriod"/>
            </a:pPr>
            <a:endParaRPr lang="en-US" sz="2400"/>
          </a:p>
        </p:txBody>
      </p:sp>
      <p:sp>
        <p:nvSpPr>
          <p:cNvPr id="4" name="Slide Number Placeholder 3"/>
          <p:cNvSpPr>
            <a:spLocks noGrp="1"/>
          </p:cNvSpPr>
          <p:nvPr>
            <p:ph type="sldNum" sz="quarter" idx="11"/>
          </p:nvPr>
        </p:nvSpPr>
        <p:spPr/>
        <p:txBody>
          <a:bodyPr/>
          <a:lstStyle/>
          <a:p>
            <a:fld id="{23750D03-48AD-2741-AECD-41D901562598}" type="slidenum">
              <a:rPr lang="en-US" smtClean="0"/>
              <a:pPr/>
              <a:t>5</a:t>
            </a:fld>
            <a:endParaRPr lang="en-US"/>
          </a:p>
        </p:txBody>
      </p:sp>
      <p:sp>
        <p:nvSpPr>
          <p:cNvPr id="6" name="Title 5"/>
          <p:cNvSpPr>
            <a:spLocks noGrp="1"/>
          </p:cNvSpPr>
          <p:nvPr>
            <p:ph type="title"/>
          </p:nvPr>
        </p:nvSpPr>
        <p:spPr/>
        <p:txBody>
          <a:bodyPr>
            <a:normAutofit/>
          </a:bodyPr>
          <a:lstStyle/>
          <a:p>
            <a:r>
              <a:rPr lang="en-US" sz="3200"/>
              <a:t>Top Research Friction Points</a:t>
            </a:r>
          </a:p>
        </p:txBody>
      </p:sp>
      <p:cxnSp>
        <p:nvCxnSpPr>
          <p:cNvPr id="9" name="Straight Connector 8"/>
          <p:cNvCxnSpPr/>
          <p:nvPr/>
        </p:nvCxnSpPr>
        <p:spPr>
          <a:xfrm>
            <a:off x="428495" y="1171900"/>
            <a:ext cx="4921271" cy="0"/>
          </a:xfrm>
          <a:prstGeom prst="line">
            <a:avLst/>
          </a:prstGeom>
          <a:ln>
            <a:solidFill>
              <a:srgbClr val="C6921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0914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extLst/>
          </p:nvPr>
        </p:nvSpPr>
        <p:spPr>
          <a:xfrm>
            <a:off x="428626" y="1433131"/>
            <a:ext cx="5667374" cy="5005769"/>
          </a:xfrm>
        </p:spPr>
        <p:txBody>
          <a:bodyPr vert="horz" lIns="0" tIns="0" rIns="0" bIns="0" rtlCol="0" anchor="t">
            <a:noAutofit/>
          </a:bodyPr>
          <a:lstStyle/>
          <a:p>
            <a:pPr marL="0" indent="0">
              <a:buNone/>
            </a:pPr>
            <a:endParaRPr lang="en-US" sz="1500" b="1"/>
          </a:p>
          <a:p>
            <a:pPr marL="0" indent="0">
              <a:buNone/>
            </a:pPr>
            <a:r>
              <a:rPr lang="en-US" sz="1500"/>
              <a:t>The most common friction point received during the process review is that stakeholders do not feel as if the systems are supporting their work and areas of responsibilities. They expressed frustration that systems have been developed in isolation by individuals unfamiliar with the ways in which they do business and without a focus on their functional needs. </a:t>
            </a:r>
          </a:p>
          <a:p>
            <a:pPr marL="0" indent="0">
              <a:buNone/>
            </a:pPr>
            <a:r>
              <a:rPr lang="en-US" sz="1500" b="1"/>
              <a:t>Business Impact:</a:t>
            </a:r>
          </a:p>
          <a:p>
            <a:pPr marL="342265" indent="-342265">
              <a:spcAft>
                <a:spcPts val="0"/>
              </a:spcAft>
            </a:pPr>
            <a:r>
              <a:rPr lang="en-US" sz="1500"/>
              <a:t>Minimum capabilities</a:t>
            </a:r>
          </a:p>
          <a:p>
            <a:pPr marL="342265" indent="-342265">
              <a:spcAft>
                <a:spcPts val="0"/>
              </a:spcAft>
            </a:pPr>
            <a:r>
              <a:rPr lang="en-US" sz="1500"/>
              <a:t>Inconsistencies in data </a:t>
            </a:r>
          </a:p>
          <a:p>
            <a:pPr marL="342265" indent="-342265">
              <a:spcAft>
                <a:spcPts val="0"/>
              </a:spcAft>
            </a:pPr>
            <a:r>
              <a:rPr lang="en-US" sz="1500"/>
              <a:t>Redundancies in data entry and maintenance</a:t>
            </a:r>
          </a:p>
          <a:p>
            <a:pPr marL="342265" indent="-342265">
              <a:spcAft>
                <a:spcPts val="0"/>
              </a:spcAft>
            </a:pPr>
            <a:r>
              <a:rPr lang="en-US" sz="1500"/>
              <a:t>Difficultly tracking information</a:t>
            </a:r>
          </a:p>
          <a:p>
            <a:pPr marL="342265" indent="-342265">
              <a:spcAft>
                <a:spcPts val="0"/>
              </a:spcAft>
            </a:pPr>
            <a:r>
              <a:rPr lang="en-US" sz="1500"/>
              <a:t>Lack of access to data, e.g. reports</a:t>
            </a:r>
          </a:p>
          <a:p>
            <a:pPr marL="342265" indent="-342265">
              <a:spcAft>
                <a:spcPts val="0"/>
              </a:spcAft>
            </a:pPr>
            <a:r>
              <a:rPr lang="en-US" sz="1500"/>
              <a:t>Maintenance of information, where it should be logged and where it can be found, is a great concern</a:t>
            </a:r>
          </a:p>
          <a:p>
            <a:pPr marL="342265" indent="-342265">
              <a:spcAft>
                <a:spcPts val="0"/>
              </a:spcAft>
            </a:pPr>
            <a:r>
              <a:rPr lang="en-US" sz="1500"/>
              <a:t>Too many people involved and ambiguity surrounding distribution of responsibilities </a:t>
            </a:r>
          </a:p>
          <a:p>
            <a:pPr marL="342265" indent="-342265">
              <a:spcAft>
                <a:spcPts val="0"/>
              </a:spcAft>
            </a:pPr>
            <a:endParaRPr lang="en-US" sz="1500"/>
          </a:p>
          <a:p>
            <a:pPr marL="342265" indent="-342265"/>
            <a:endParaRPr lang="en-US" sz="1500"/>
          </a:p>
        </p:txBody>
      </p:sp>
      <p:sp>
        <p:nvSpPr>
          <p:cNvPr id="4" name="Slide Number Placeholder 3"/>
          <p:cNvSpPr>
            <a:spLocks noGrp="1"/>
          </p:cNvSpPr>
          <p:nvPr>
            <p:ph type="sldNum" sz="quarter" idx="11"/>
          </p:nvPr>
        </p:nvSpPr>
        <p:spPr/>
        <p:txBody>
          <a:bodyPr/>
          <a:lstStyle/>
          <a:p>
            <a:fld id="{23750D03-48AD-2741-AECD-41D901562598}" type="slidenum">
              <a:rPr lang="en-US" smtClean="0"/>
              <a:pPr/>
              <a:t>6</a:t>
            </a:fld>
            <a:endParaRPr lang="en-US"/>
          </a:p>
        </p:txBody>
      </p:sp>
      <p:sp>
        <p:nvSpPr>
          <p:cNvPr id="17" name="Content Placeholder 9"/>
          <p:cNvSpPr txBox="1">
            <a:spLocks/>
          </p:cNvSpPr>
          <p:nvPr>
            <p:extLst/>
          </p:nvPr>
        </p:nvSpPr>
        <p:spPr>
          <a:xfrm>
            <a:off x="7700142" y="1822191"/>
            <a:ext cx="3261205" cy="4003508"/>
          </a:xfrm>
          <a:prstGeom prst="rect">
            <a:avLst/>
          </a:prstGeom>
        </p:spPr>
        <p:txBody>
          <a:bodyPr vert="horz" lIns="0" tIns="0" rIns="0" bIns="0" rtlCol="0" anchor="t">
            <a:noAutofit/>
          </a:bodyPr>
          <a:lstStyle>
            <a:lvl1pPr marL="342840" indent="-342840" algn="l" defTabSz="457120" rtl="0" eaLnBrk="1" latinLnBrk="0" hangingPunct="1">
              <a:lnSpc>
                <a:spcPct val="90000"/>
              </a:lnSpc>
              <a:spcBef>
                <a:spcPts val="600"/>
              </a:spcBef>
              <a:spcAft>
                <a:spcPts val="800"/>
              </a:spcAft>
              <a:buClr>
                <a:srgbClr val="007DBA"/>
              </a:buClr>
              <a:buFont typeface="Arial"/>
              <a:buChar char="•"/>
              <a:defRPr sz="2100" kern="1200" baseline="0">
                <a:solidFill>
                  <a:srgbClr val="101D3A"/>
                </a:solidFill>
                <a:latin typeface="+mn-lt"/>
                <a:ea typeface="+mn-ea"/>
                <a:cs typeface="+mn-cs"/>
              </a:defRPr>
            </a:lvl1pPr>
            <a:lvl2pPr marL="742823" indent="-285701" algn="l" defTabSz="457120" rtl="0" eaLnBrk="1" latinLnBrk="0" hangingPunct="1">
              <a:lnSpc>
                <a:spcPct val="90000"/>
              </a:lnSpc>
              <a:spcBef>
                <a:spcPts val="600"/>
              </a:spcBef>
              <a:spcAft>
                <a:spcPts val="800"/>
              </a:spcAft>
              <a:buClr>
                <a:srgbClr val="007DBA"/>
              </a:buClr>
              <a:buFont typeface="Arial"/>
              <a:buChar char="•"/>
              <a:defRPr sz="2100" kern="1200" baseline="0">
                <a:solidFill>
                  <a:srgbClr val="101D3A"/>
                </a:solidFill>
                <a:latin typeface="+mn-lt"/>
                <a:ea typeface="+mn-ea"/>
                <a:cs typeface="+mn-cs"/>
              </a:defRPr>
            </a:lvl2pPr>
            <a:lvl3pPr marL="1142804" indent="-228561" algn="l" defTabSz="457120" rtl="0" eaLnBrk="1" latinLnBrk="0" hangingPunct="1">
              <a:lnSpc>
                <a:spcPct val="90000"/>
              </a:lnSpc>
              <a:spcBef>
                <a:spcPts val="600"/>
              </a:spcBef>
              <a:spcAft>
                <a:spcPts val="800"/>
              </a:spcAft>
              <a:buClr>
                <a:srgbClr val="007DBA"/>
              </a:buClr>
              <a:buFont typeface="Arial"/>
              <a:buChar char="•"/>
              <a:defRPr sz="1800" kern="1200" baseline="0">
                <a:solidFill>
                  <a:srgbClr val="101D3A"/>
                </a:solidFill>
                <a:latin typeface="+mn-lt"/>
                <a:ea typeface="+mn-ea"/>
                <a:cs typeface="+mn-cs"/>
              </a:defRPr>
            </a:lvl3pPr>
            <a:lvl4pPr marL="1599927" indent="-228561" algn="l" defTabSz="457120" rtl="0" eaLnBrk="1" latinLnBrk="0" hangingPunct="1">
              <a:lnSpc>
                <a:spcPct val="90000"/>
              </a:lnSpc>
              <a:spcBef>
                <a:spcPts val="600"/>
              </a:spcBef>
              <a:spcAft>
                <a:spcPts val="800"/>
              </a:spcAft>
              <a:buClr>
                <a:srgbClr val="007DBA"/>
              </a:buClr>
              <a:buFont typeface="Arial"/>
              <a:buChar char="•"/>
              <a:defRPr sz="1500" kern="1200" baseline="0">
                <a:solidFill>
                  <a:srgbClr val="101D3A"/>
                </a:solidFill>
                <a:latin typeface="+mn-lt"/>
                <a:ea typeface="+mn-ea"/>
                <a:cs typeface="+mn-cs"/>
              </a:defRPr>
            </a:lvl4pPr>
            <a:lvl5pPr marL="2057047" indent="-228561" algn="l" defTabSz="457120" rtl="0" eaLnBrk="1" latinLnBrk="0" hangingPunct="1">
              <a:lnSpc>
                <a:spcPct val="90000"/>
              </a:lnSpc>
              <a:spcBef>
                <a:spcPts val="600"/>
              </a:spcBef>
              <a:spcAft>
                <a:spcPts val="800"/>
              </a:spcAft>
              <a:buClr>
                <a:srgbClr val="007DBA"/>
              </a:buClr>
              <a:buFont typeface="Arial"/>
              <a:buChar char="•"/>
              <a:defRPr sz="1500" kern="1200" baseline="0">
                <a:solidFill>
                  <a:srgbClr val="101D3A"/>
                </a:solidFill>
                <a:latin typeface="+mn-lt"/>
                <a:ea typeface="+mn-ea"/>
                <a:cs typeface="+mn-cs"/>
              </a:defRPr>
            </a:lvl5pPr>
            <a:lvl6pPr marL="2514169" indent="-228561" algn="l" defTabSz="457120" rtl="0" eaLnBrk="1" latinLnBrk="0" hangingPunct="1">
              <a:spcBef>
                <a:spcPct val="20000"/>
              </a:spcBef>
              <a:buFont typeface="Arial"/>
              <a:buChar char="•"/>
              <a:defRPr sz="2100" kern="1200">
                <a:solidFill>
                  <a:schemeClr val="tx1"/>
                </a:solidFill>
                <a:latin typeface="+mn-lt"/>
                <a:ea typeface="+mn-ea"/>
                <a:cs typeface="+mn-cs"/>
              </a:defRPr>
            </a:lvl6pPr>
            <a:lvl7pPr marL="2971291" indent="-228561" algn="l" defTabSz="457120" rtl="0" eaLnBrk="1" latinLnBrk="0" hangingPunct="1">
              <a:spcBef>
                <a:spcPct val="20000"/>
              </a:spcBef>
              <a:buFont typeface="Arial"/>
              <a:buChar char="•"/>
              <a:defRPr sz="2100" kern="1200">
                <a:solidFill>
                  <a:schemeClr val="tx1"/>
                </a:solidFill>
                <a:latin typeface="+mn-lt"/>
                <a:ea typeface="+mn-ea"/>
                <a:cs typeface="+mn-cs"/>
              </a:defRPr>
            </a:lvl7pPr>
            <a:lvl8pPr marL="3428413" indent="-228561" algn="l" defTabSz="457120" rtl="0" eaLnBrk="1" latinLnBrk="0" hangingPunct="1">
              <a:spcBef>
                <a:spcPct val="20000"/>
              </a:spcBef>
              <a:buFont typeface="Arial"/>
              <a:buChar char="•"/>
              <a:defRPr sz="2100" kern="1200">
                <a:solidFill>
                  <a:schemeClr val="tx1"/>
                </a:solidFill>
                <a:latin typeface="+mn-lt"/>
                <a:ea typeface="+mn-ea"/>
                <a:cs typeface="+mn-cs"/>
              </a:defRPr>
            </a:lvl8pPr>
            <a:lvl9pPr marL="3885534" indent="-228561" algn="l" defTabSz="457120" rtl="0" eaLnBrk="1" latinLnBrk="0" hangingPunct="1">
              <a:spcBef>
                <a:spcPct val="20000"/>
              </a:spcBef>
              <a:buFont typeface="Arial"/>
              <a:buChar char="•"/>
              <a:defRPr sz="2100" kern="1200">
                <a:solidFill>
                  <a:schemeClr val="tx1"/>
                </a:solidFill>
                <a:latin typeface="+mn-lt"/>
                <a:ea typeface="+mn-ea"/>
                <a:cs typeface="+mn-cs"/>
              </a:defRPr>
            </a:lvl9pPr>
          </a:lstStyle>
          <a:p>
            <a:pPr marL="0" indent="0" algn="ctr">
              <a:spcAft>
                <a:spcPts val="600"/>
              </a:spcAft>
              <a:buNone/>
            </a:pPr>
            <a:r>
              <a:rPr lang="en-US" sz="1200" i="1"/>
              <a:t>"We work for the system, however the system doesn't work for us"</a:t>
            </a:r>
            <a:endParaRPr lang="en-US" sz="1200"/>
          </a:p>
          <a:p>
            <a:pPr marL="0" indent="0" algn="ctr">
              <a:spcAft>
                <a:spcPts val="600"/>
              </a:spcAft>
              <a:buNone/>
            </a:pPr>
            <a:r>
              <a:rPr lang="en-US" sz="1200"/>
              <a:t>“</a:t>
            </a:r>
            <a:r>
              <a:rPr lang="en-US" sz="1200" i="1"/>
              <a:t>Systems are not used to full potential, are outdated, and are not user friendly”</a:t>
            </a:r>
            <a:endParaRPr lang="en-US" sz="1200" i="1">
              <a:solidFill>
                <a:schemeClr val="tx1"/>
              </a:solidFill>
            </a:endParaRPr>
          </a:p>
          <a:p>
            <a:pPr marL="0" indent="0" algn="ctr">
              <a:spcAft>
                <a:spcPts val="600"/>
              </a:spcAft>
              <a:buNone/>
            </a:pPr>
            <a:r>
              <a:rPr lang="en-US" sz="1200" i="1"/>
              <a:t>"Inability to get accurate day to day operational costs and inability to project... those are make or break parts of science" </a:t>
            </a:r>
          </a:p>
          <a:p>
            <a:pPr marL="0" indent="0" algn="ctr">
              <a:spcAft>
                <a:spcPts val="600"/>
              </a:spcAft>
              <a:buNone/>
            </a:pPr>
            <a:r>
              <a:rPr lang="en-US" sz="1200" i="1"/>
              <a:t>“The RSC people are essentially doing it by hand.”</a:t>
            </a:r>
          </a:p>
          <a:p>
            <a:pPr marL="0" indent="0" algn="ctr">
              <a:spcAft>
                <a:spcPts val="600"/>
              </a:spcAft>
              <a:buNone/>
            </a:pPr>
            <a:r>
              <a:rPr lang="en-US" sz="1200" i="1"/>
              <a:t>"The University should focus on making sure current systems are efficient before adding more"</a:t>
            </a:r>
          </a:p>
          <a:p>
            <a:pPr marL="0" indent="0" algn="ctr">
              <a:spcAft>
                <a:spcPts val="600"/>
              </a:spcAft>
              <a:buNone/>
            </a:pPr>
            <a:r>
              <a:rPr lang="en-US" sz="1200" i="1"/>
              <a:t>"The current systems in place make my job more difficult, more time intensive, and almost impossible to complete tasks"</a:t>
            </a:r>
          </a:p>
          <a:p>
            <a:pPr marL="0" indent="0" algn="ctr">
              <a:spcAft>
                <a:spcPts val="600"/>
              </a:spcAft>
              <a:buNone/>
            </a:pPr>
            <a:r>
              <a:rPr lang="en-US" sz="1200" i="1"/>
              <a:t>"My software at home is easier to use and has more functionality than the systems I am required to use at work"</a:t>
            </a:r>
            <a:endParaRPr lang="en-US" sz="1200"/>
          </a:p>
        </p:txBody>
      </p:sp>
      <p:sp>
        <p:nvSpPr>
          <p:cNvPr id="6" name="Rectangle 5"/>
          <p:cNvSpPr/>
          <p:nvPr/>
        </p:nvSpPr>
        <p:spPr>
          <a:xfrm>
            <a:off x="8853658" y="1279080"/>
            <a:ext cx="954172" cy="400110"/>
          </a:xfrm>
          <a:prstGeom prst="rect">
            <a:avLst/>
          </a:prstGeom>
        </p:spPr>
        <p:txBody>
          <a:bodyPr wrap="none">
            <a:spAutoFit/>
          </a:bodyPr>
          <a:lstStyle/>
          <a:p>
            <a:r>
              <a:rPr lang="en-US" sz="2000" b="1">
                <a:solidFill>
                  <a:srgbClr val="006A96"/>
                </a:solidFill>
                <a:latin typeface="calibri" charset="0"/>
              </a:rPr>
              <a:t>Quotes</a:t>
            </a:r>
          </a:p>
        </p:txBody>
      </p:sp>
      <p:cxnSp>
        <p:nvCxnSpPr>
          <p:cNvPr id="7" name="Straight Connector 6"/>
          <p:cNvCxnSpPr/>
          <p:nvPr/>
        </p:nvCxnSpPr>
        <p:spPr>
          <a:xfrm flipV="1">
            <a:off x="7700142" y="1648412"/>
            <a:ext cx="3261205" cy="1"/>
          </a:xfrm>
          <a:prstGeom prst="line">
            <a:avLst/>
          </a:prstGeom>
          <a:ln w="19050">
            <a:solidFill>
              <a:srgbClr val="C69214"/>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327341" y="1279080"/>
            <a:ext cx="2265941" cy="400110"/>
          </a:xfrm>
          <a:prstGeom prst="rect">
            <a:avLst/>
          </a:prstGeom>
        </p:spPr>
        <p:txBody>
          <a:bodyPr wrap="none">
            <a:spAutoFit/>
          </a:bodyPr>
          <a:lstStyle/>
          <a:p>
            <a:r>
              <a:rPr lang="en-US" sz="2000" b="1">
                <a:solidFill>
                  <a:srgbClr val="006A96"/>
                </a:solidFill>
                <a:latin typeface="calibri" charset="0"/>
              </a:rPr>
              <a:t>Friction Description</a:t>
            </a:r>
          </a:p>
        </p:txBody>
      </p:sp>
      <p:cxnSp>
        <p:nvCxnSpPr>
          <p:cNvPr id="11" name="Straight Connector 10"/>
          <p:cNvCxnSpPr/>
          <p:nvPr/>
        </p:nvCxnSpPr>
        <p:spPr>
          <a:xfrm flipV="1">
            <a:off x="406400" y="1648413"/>
            <a:ext cx="5689600" cy="1"/>
          </a:xfrm>
          <a:prstGeom prst="line">
            <a:avLst/>
          </a:prstGeom>
          <a:ln w="19050">
            <a:solidFill>
              <a:srgbClr val="C69214"/>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We work for the systems, the systems don’t work for us</a:t>
            </a:r>
            <a:endParaRPr lang="en-US" dirty="0"/>
          </a:p>
        </p:txBody>
      </p:sp>
    </p:spTree>
    <p:extLst>
      <p:ext uri="{BB962C8B-B14F-4D97-AF65-F5344CB8AC3E}">
        <p14:creationId xmlns:p14="http://schemas.microsoft.com/office/powerpoint/2010/main" val="1206838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extLst/>
          </p:nvPr>
        </p:nvSpPr>
        <p:spPr>
          <a:xfrm>
            <a:off x="428625" y="1418896"/>
            <a:ext cx="5667376" cy="5107401"/>
          </a:xfrm>
        </p:spPr>
        <p:txBody>
          <a:bodyPr vert="horz" lIns="0" tIns="0" rIns="0" bIns="0" rtlCol="0" anchor="t">
            <a:noAutofit/>
          </a:bodyPr>
          <a:lstStyle/>
          <a:p>
            <a:pPr marL="0" indent="0">
              <a:buNone/>
            </a:pPr>
            <a:endParaRPr lang="en-US" sz="1500"/>
          </a:p>
          <a:p>
            <a:pPr marL="0" indent="0">
              <a:buNone/>
            </a:pPr>
            <a:r>
              <a:rPr lang="en-US" sz="1500"/>
              <a:t>At the current time the majority of systems supporting research administration do not share or communicate information. This leads to reported issues with data integrity, increased effort for data maintenance, and shadow systems developed in isolation to fill needs not met.  </a:t>
            </a:r>
          </a:p>
          <a:p>
            <a:pPr marL="0" indent="0">
              <a:buNone/>
            </a:pPr>
            <a:r>
              <a:rPr lang="en-US" sz="1500" b="1"/>
              <a:t>Business Impact:</a:t>
            </a:r>
          </a:p>
          <a:p>
            <a:pPr marL="342332" indent="-285115">
              <a:spcAft>
                <a:spcPts val="0"/>
              </a:spcAft>
            </a:pPr>
            <a:r>
              <a:rPr lang="en-US" sz="1500"/>
              <a:t>Manual data transfers due to lack of system functionality leads to data entry errors and considerable demands on time to identify and resolve errors</a:t>
            </a:r>
          </a:p>
          <a:p>
            <a:pPr marL="342332" indent="-285115">
              <a:spcAft>
                <a:spcPts val="0"/>
              </a:spcAft>
            </a:pPr>
            <a:r>
              <a:rPr lang="en-US" sz="1500"/>
              <a:t>End user system satisfaction is low and impacts their ability to conduct their work efficiently and accurately. Though not an issue at this time, future employee retention could be impacted through decreased work satisfaction </a:t>
            </a:r>
          </a:p>
          <a:p>
            <a:pPr marL="342332" indent="-285115">
              <a:spcAft>
                <a:spcPts val="0"/>
              </a:spcAft>
            </a:pPr>
            <a:r>
              <a:rPr lang="en-US" sz="1500"/>
              <a:t>The number of systems in use comes at a high cost in terms of training and developing new employees. Feedback indicates it can take over 1 year to onboard a new fund manager to directly support research personnel</a:t>
            </a:r>
          </a:p>
          <a:p>
            <a:pPr marL="342332" indent="-285115">
              <a:spcAft>
                <a:spcPts val="0"/>
              </a:spcAft>
            </a:pPr>
            <a:r>
              <a:rPr lang="en-US" sz="1500"/>
              <a:t>Shadows systems are in wide use to cover gaps in system integration and communication</a:t>
            </a:r>
          </a:p>
          <a:p>
            <a:pPr marL="457200" lvl="1" indent="0">
              <a:lnSpc>
                <a:spcPct val="100000"/>
              </a:lnSpc>
              <a:spcAft>
                <a:spcPts val="0"/>
              </a:spcAft>
              <a:buNone/>
            </a:pPr>
            <a:endParaRPr lang="en-US" sz="1500"/>
          </a:p>
        </p:txBody>
      </p:sp>
      <p:sp>
        <p:nvSpPr>
          <p:cNvPr id="4" name="Slide Number Placeholder 3"/>
          <p:cNvSpPr>
            <a:spLocks noGrp="1"/>
          </p:cNvSpPr>
          <p:nvPr>
            <p:ph type="sldNum" sz="quarter" idx="11"/>
          </p:nvPr>
        </p:nvSpPr>
        <p:spPr/>
        <p:txBody>
          <a:bodyPr/>
          <a:lstStyle/>
          <a:p>
            <a:fld id="{23750D03-48AD-2741-AECD-41D901562598}" type="slidenum">
              <a:rPr lang="en-US" smtClean="0"/>
              <a:pPr/>
              <a:t>7</a:t>
            </a:fld>
            <a:endParaRPr lang="en-US"/>
          </a:p>
        </p:txBody>
      </p:sp>
      <p:sp>
        <p:nvSpPr>
          <p:cNvPr id="17" name="Content Placeholder 9"/>
          <p:cNvSpPr txBox="1">
            <a:spLocks/>
          </p:cNvSpPr>
          <p:nvPr>
            <p:extLst/>
          </p:nvPr>
        </p:nvSpPr>
        <p:spPr>
          <a:xfrm>
            <a:off x="7719758" y="1781175"/>
            <a:ext cx="3241589" cy="3522386"/>
          </a:xfrm>
          <a:prstGeom prst="rect">
            <a:avLst/>
          </a:prstGeom>
        </p:spPr>
        <p:txBody>
          <a:bodyPr vert="horz" lIns="0" tIns="0" rIns="0" bIns="0" rtlCol="0" anchor="t">
            <a:noAutofit/>
          </a:bodyPr>
          <a:lstStyle>
            <a:lvl1pPr marL="342840" indent="-342840" algn="l" defTabSz="457120" rtl="0" eaLnBrk="1" latinLnBrk="0" hangingPunct="1">
              <a:lnSpc>
                <a:spcPct val="90000"/>
              </a:lnSpc>
              <a:spcBef>
                <a:spcPts val="600"/>
              </a:spcBef>
              <a:spcAft>
                <a:spcPts val="800"/>
              </a:spcAft>
              <a:buClr>
                <a:srgbClr val="007DBA"/>
              </a:buClr>
              <a:buFont typeface="Arial"/>
              <a:buChar char="•"/>
              <a:defRPr sz="2100" kern="1200" baseline="0">
                <a:solidFill>
                  <a:srgbClr val="101D3A"/>
                </a:solidFill>
                <a:latin typeface="+mn-lt"/>
                <a:ea typeface="+mn-ea"/>
                <a:cs typeface="+mn-cs"/>
              </a:defRPr>
            </a:lvl1pPr>
            <a:lvl2pPr marL="742823" indent="-285701" algn="l" defTabSz="457120" rtl="0" eaLnBrk="1" latinLnBrk="0" hangingPunct="1">
              <a:lnSpc>
                <a:spcPct val="90000"/>
              </a:lnSpc>
              <a:spcBef>
                <a:spcPts val="600"/>
              </a:spcBef>
              <a:spcAft>
                <a:spcPts val="800"/>
              </a:spcAft>
              <a:buClr>
                <a:srgbClr val="007DBA"/>
              </a:buClr>
              <a:buFont typeface="Arial"/>
              <a:buChar char="•"/>
              <a:defRPr sz="2100" kern="1200" baseline="0">
                <a:solidFill>
                  <a:srgbClr val="101D3A"/>
                </a:solidFill>
                <a:latin typeface="+mn-lt"/>
                <a:ea typeface="+mn-ea"/>
                <a:cs typeface="+mn-cs"/>
              </a:defRPr>
            </a:lvl2pPr>
            <a:lvl3pPr marL="1142804" indent="-228561" algn="l" defTabSz="457120" rtl="0" eaLnBrk="1" latinLnBrk="0" hangingPunct="1">
              <a:lnSpc>
                <a:spcPct val="90000"/>
              </a:lnSpc>
              <a:spcBef>
                <a:spcPts val="600"/>
              </a:spcBef>
              <a:spcAft>
                <a:spcPts val="800"/>
              </a:spcAft>
              <a:buClr>
                <a:srgbClr val="007DBA"/>
              </a:buClr>
              <a:buFont typeface="Arial"/>
              <a:buChar char="•"/>
              <a:defRPr sz="1800" kern="1200" baseline="0">
                <a:solidFill>
                  <a:srgbClr val="101D3A"/>
                </a:solidFill>
                <a:latin typeface="+mn-lt"/>
                <a:ea typeface="+mn-ea"/>
                <a:cs typeface="+mn-cs"/>
              </a:defRPr>
            </a:lvl3pPr>
            <a:lvl4pPr marL="1599927" indent="-228561" algn="l" defTabSz="457120" rtl="0" eaLnBrk="1" latinLnBrk="0" hangingPunct="1">
              <a:lnSpc>
                <a:spcPct val="90000"/>
              </a:lnSpc>
              <a:spcBef>
                <a:spcPts val="600"/>
              </a:spcBef>
              <a:spcAft>
                <a:spcPts val="800"/>
              </a:spcAft>
              <a:buClr>
                <a:srgbClr val="007DBA"/>
              </a:buClr>
              <a:buFont typeface="Arial"/>
              <a:buChar char="•"/>
              <a:defRPr sz="1500" kern="1200" baseline="0">
                <a:solidFill>
                  <a:srgbClr val="101D3A"/>
                </a:solidFill>
                <a:latin typeface="+mn-lt"/>
                <a:ea typeface="+mn-ea"/>
                <a:cs typeface="+mn-cs"/>
              </a:defRPr>
            </a:lvl4pPr>
            <a:lvl5pPr marL="2057047" indent="-228561" algn="l" defTabSz="457120" rtl="0" eaLnBrk="1" latinLnBrk="0" hangingPunct="1">
              <a:lnSpc>
                <a:spcPct val="90000"/>
              </a:lnSpc>
              <a:spcBef>
                <a:spcPts val="600"/>
              </a:spcBef>
              <a:spcAft>
                <a:spcPts val="800"/>
              </a:spcAft>
              <a:buClr>
                <a:srgbClr val="007DBA"/>
              </a:buClr>
              <a:buFont typeface="Arial"/>
              <a:buChar char="•"/>
              <a:defRPr sz="1500" kern="1200" baseline="0">
                <a:solidFill>
                  <a:srgbClr val="101D3A"/>
                </a:solidFill>
                <a:latin typeface="+mn-lt"/>
                <a:ea typeface="+mn-ea"/>
                <a:cs typeface="+mn-cs"/>
              </a:defRPr>
            </a:lvl5pPr>
            <a:lvl6pPr marL="2514169" indent="-228561" algn="l" defTabSz="457120" rtl="0" eaLnBrk="1" latinLnBrk="0" hangingPunct="1">
              <a:spcBef>
                <a:spcPct val="20000"/>
              </a:spcBef>
              <a:buFont typeface="Arial"/>
              <a:buChar char="•"/>
              <a:defRPr sz="2100" kern="1200">
                <a:solidFill>
                  <a:schemeClr val="tx1"/>
                </a:solidFill>
                <a:latin typeface="+mn-lt"/>
                <a:ea typeface="+mn-ea"/>
                <a:cs typeface="+mn-cs"/>
              </a:defRPr>
            </a:lvl6pPr>
            <a:lvl7pPr marL="2971291" indent="-228561" algn="l" defTabSz="457120" rtl="0" eaLnBrk="1" latinLnBrk="0" hangingPunct="1">
              <a:spcBef>
                <a:spcPct val="20000"/>
              </a:spcBef>
              <a:buFont typeface="Arial"/>
              <a:buChar char="•"/>
              <a:defRPr sz="2100" kern="1200">
                <a:solidFill>
                  <a:schemeClr val="tx1"/>
                </a:solidFill>
                <a:latin typeface="+mn-lt"/>
                <a:ea typeface="+mn-ea"/>
                <a:cs typeface="+mn-cs"/>
              </a:defRPr>
            </a:lvl7pPr>
            <a:lvl8pPr marL="3428413" indent="-228561" algn="l" defTabSz="457120" rtl="0" eaLnBrk="1" latinLnBrk="0" hangingPunct="1">
              <a:spcBef>
                <a:spcPct val="20000"/>
              </a:spcBef>
              <a:buFont typeface="Arial"/>
              <a:buChar char="•"/>
              <a:defRPr sz="2100" kern="1200">
                <a:solidFill>
                  <a:schemeClr val="tx1"/>
                </a:solidFill>
                <a:latin typeface="+mn-lt"/>
                <a:ea typeface="+mn-ea"/>
                <a:cs typeface="+mn-cs"/>
              </a:defRPr>
            </a:lvl8pPr>
            <a:lvl9pPr marL="3885534" indent="-228561" algn="l" defTabSz="457120" rtl="0" eaLnBrk="1" latinLnBrk="0" hangingPunct="1">
              <a:spcBef>
                <a:spcPct val="20000"/>
              </a:spcBef>
              <a:buFont typeface="Arial"/>
              <a:buChar char="•"/>
              <a:defRPr sz="2100" kern="1200">
                <a:solidFill>
                  <a:schemeClr val="tx1"/>
                </a:solidFill>
                <a:latin typeface="+mn-lt"/>
                <a:ea typeface="+mn-ea"/>
                <a:cs typeface="+mn-cs"/>
              </a:defRPr>
            </a:lvl9pPr>
          </a:lstStyle>
          <a:p>
            <a:pPr marL="0" indent="0" algn="ctr" fontAlgn="base">
              <a:spcAft>
                <a:spcPts val="600"/>
              </a:spcAft>
              <a:buNone/>
            </a:pPr>
            <a:r>
              <a:rPr lang="en-US" sz="1200" i="1"/>
              <a:t>“Things do not move from ePD to the IP module and then from IP to the Award module, so we enter the same thing several times.”</a:t>
            </a:r>
          </a:p>
          <a:p>
            <a:pPr marL="0" indent="0" algn="ctr" fontAlgn="base">
              <a:spcAft>
                <a:spcPts val="600"/>
              </a:spcAft>
              <a:buNone/>
            </a:pPr>
            <a:r>
              <a:rPr lang="en-US" sz="1200" i="1"/>
              <a:t>“In and out of all these different systems all day long”</a:t>
            </a:r>
          </a:p>
          <a:p>
            <a:pPr marL="0" lvl="0" indent="0" algn="ctr" fontAlgn="base">
              <a:spcAft>
                <a:spcPts val="600"/>
              </a:spcAft>
              <a:buNone/>
            </a:pPr>
            <a:r>
              <a:rPr lang="en-US" sz="1200" i="1"/>
              <a:t>“There are so many systems and tools and forms” </a:t>
            </a:r>
          </a:p>
          <a:p>
            <a:pPr marL="0" lvl="0" indent="0" algn="ctr" fontAlgn="base">
              <a:spcAft>
                <a:spcPts val="600"/>
              </a:spcAft>
              <a:buNone/>
            </a:pPr>
            <a:r>
              <a:rPr lang="en-US" sz="1200" i="1"/>
              <a:t>“[too many] Silos – bring all best processes together”  </a:t>
            </a:r>
          </a:p>
          <a:p>
            <a:pPr marL="0" lvl="0" indent="0" algn="ctr" fontAlgn="base">
              <a:spcAft>
                <a:spcPts val="600"/>
              </a:spcAft>
              <a:buNone/>
            </a:pPr>
            <a:r>
              <a:rPr lang="en-US" sz="1200" i="1"/>
              <a:t>“Get the inductive process to flip and become deductive.”</a:t>
            </a:r>
          </a:p>
          <a:p>
            <a:pPr marL="0" indent="0" algn="ctr" fontAlgn="base">
              <a:spcAft>
                <a:spcPts val="600"/>
              </a:spcAft>
              <a:buNone/>
            </a:pPr>
            <a:r>
              <a:rPr lang="en-US" sz="1200" i="1"/>
              <a:t>“Have to run multiple financial reports to get all data needed to do job. many duplicative reports, hard to know best ones to use.”</a:t>
            </a:r>
            <a:endParaRPr lang="en-US" sz="1200"/>
          </a:p>
          <a:p>
            <a:pPr marL="0" indent="0" algn="ctr" fontAlgn="base">
              <a:spcAft>
                <a:spcPts val="600"/>
              </a:spcAft>
              <a:buNone/>
            </a:pPr>
            <a:r>
              <a:rPr lang="en-US" sz="1200" i="1"/>
              <a:t>“…info from ePD is re-provided via email. Info from COA is re-entered into division tool.”</a:t>
            </a:r>
            <a:endParaRPr lang="en-US" sz="1200"/>
          </a:p>
          <a:p>
            <a:pPr marL="342265" indent="-342265" algn="ctr" fontAlgn="base">
              <a:spcAft>
                <a:spcPts val="0"/>
              </a:spcAft>
              <a:buNone/>
            </a:pPr>
            <a:r>
              <a:rPr lang="en-US" sz="1200" i="1"/>
              <a:t>"Our systems and processes at UCSD are very depended on the people, and not necessarily stand alone.“</a:t>
            </a:r>
            <a:endParaRPr lang="en-US" sz="1200">
              <a:solidFill>
                <a:srgbClr val="000000"/>
              </a:solidFill>
            </a:endParaRPr>
          </a:p>
          <a:p>
            <a:pPr marL="0" lvl="0" indent="0" algn="ctr" fontAlgn="base">
              <a:spcAft>
                <a:spcPts val="0"/>
              </a:spcAft>
              <a:buNone/>
            </a:pPr>
            <a:endParaRPr lang="en-US" sz="1200"/>
          </a:p>
          <a:p>
            <a:pPr marL="0" indent="0">
              <a:buNone/>
            </a:pPr>
            <a:endParaRPr lang="en-US" sz="1200"/>
          </a:p>
        </p:txBody>
      </p:sp>
      <p:sp>
        <p:nvSpPr>
          <p:cNvPr id="8" name="Rectangle 7"/>
          <p:cNvSpPr/>
          <p:nvPr/>
        </p:nvSpPr>
        <p:spPr>
          <a:xfrm>
            <a:off x="8853658" y="1279080"/>
            <a:ext cx="954172" cy="400110"/>
          </a:xfrm>
          <a:prstGeom prst="rect">
            <a:avLst/>
          </a:prstGeom>
        </p:spPr>
        <p:txBody>
          <a:bodyPr wrap="none">
            <a:spAutoFit/>
          </a:bodyPr>
          <a:lstStyle/>
          <a:p>
            <a:r>
              <a:rPr lang="en-US" sz="2000" b="1">
                <a:solidFill>
                  <a:srgbClr val="006A96"/>
                </a:solidFill>
                <a:latin typeface="calibri" charset="0"/>
              </a:rPr>
              <a:t>Quotes</a:t>
            </a:r>
          </a:p>
        </p:txBody>
      </p:sp>
      <p:cxnSp>
        <p:nvCxnSpPr>
          <p:cNvPr id="11" name="Straight Connector 10"/>
          <p:cNvCxnSpPr/>
          <p:nvPr/>
        </p:nvCxnSpPr>
        <p:spPr>
          <a:xfrm flipV="1">
            <a:off x="7700142" y="1648412"/>
            <a:ext cx="3261205" cy="1"/>
          </a:xfrm>
          <a:prstGeom prst="line">
            <a:avLst/>
          </a:prstGeom>
          <a:ln w="19050">
            <a:solidFill>
              <a:srgbClr val="C69214"/>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27341" y="1279080"/>
            <a:ext cx="2265941" cy="400110"/>
          </a:xfrm>
          <a:prstGeom prst="rect">
            <a:avLst/>
          </a:prstGeom>
        </p:spPr>
        <p:txBody>
          <a:bodyPr wrap="none">
            <a:spAutoFit/>
          </a:bodyPr>
          <a:lstStyle/>
          <a:p>
            <a:r>
              <a:rPr lang="en-US" sz="2000" b="1">
                <a:solidFill>
                  <a:srgbClr val="006A96"/>
                </a:solidFill>
                <a:latin typeface="calibri" charset="0"/>
              </a:rPr>
              <a:t>Friction Description</a:t>
            </a:r>
          </a:p>
        </p:txBody>
      </p:sp>
      <p:cxnSp>
        <p:nvCxnSpPr>
          <p:cNvPr id="13" name="Straight Connector 12"/>
          <p:cNvCxnSpPr/>
          <p:nvPr/>
        </p:nvCxnSpPr>
        <p:spPr>
          <a:xfrm flipV="1">
            <a:off x="406400" y="1648413"/>
            <a:ext cx="5689600" cy="1"/>
          </a:xfrm>
          <a:prstGeom prst="line">
            <a:avLst/>
          </a:prstGeom>
          <a:ln w="19050">
            <a:solidFill>
              <a:srgbClr val="C69214"/>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Lack of system integration</a:t>
            </a:r>
            <a:endParaRPr lang="en-US" dirty="0"/>
          </a:p>
        </p:txBody>
      </p:sp>
    </p:spTree>
    <p:extLst>
      <p:ext uri="{BB962C8B-B14F-4D97-AF65-F5344CB8AC3E}">
        <p14:creationId xmlns:p14="http://schemas.microsoft.com/office/powerpoint/2010/main" val="2139931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extLst/>
          </p:nvPr>
        </p:nvSpPr>
        <p:spPr>
          <a:xfrm>
            <a:off x="428625" y="1418896"/>
            <a:ext cx="5667375" cy="4975553"/>
          </a:xfrm>
        </p:spPr>
        <p:txBody>
          <a:bodyPr vert="horz" lIns="0" tIns="0" rIns="0" bIns="0" rtlCol="0" anchor="t">
            <a:noAutofit/>
          </a:bodyPr>
          <a:lstStyle/>
          <a:p>
            <a:pPr marL="0" indent="0">
              <a:buNone/>
            </a:pPr>
            <a:r>
              <a:rPr lang="en-US" sz="1450" b="1"/>
              <a:t> </a:t>
            </a:r>
          </a:p>
          <a:p>
            <a:pPr marL="0" indent="0">
              <a:buNone/>
            </a:pPr>
            <a:r>
              <a:rPr lang="en-US" sz="1450"/>
              <a:t>The majority of stakeholder respondents shared the perspective that there are multiple manual, redundant data entry points for maintaining information across all systems. Stakeholders indicated that the majority of systems do not communicate data to each other precipitating the redundant data entry. In addition, it was reported many fields within the range of systems do not auto populate or auto calculate information. </a:t>
            </a:r>
          </a:p>
          <a:p>
            <a:pPr marL="0" indent="0">
              <a:buNone/>
            </a:pPr>
            <a:r>
              <a:rPr lang="en-US" sz="1450" b="1"/>
              <a:t>Business Impact:</a:t>
            </a:r>
          </a:p>
          <a:p>
            <a:pPr marL="342265" indent="-342265">
              <a:spcAft>
                <a:spcPts val="0"/>
              </a:spcAft>
            </a:pPr>
            <a:r>
              <a:rPr lang="en-US" sz="1450"/>
              <a:t>This issue comes at a high cost in terms of financial support for personnel (both central and college level) to maintain data and shadow systems developed to cover gaps in system automation;</a:t>
            </a:r>
          </a:p>
          <a:p>
            <a:pPr marL="342265" indent="-342265">
              <a:spcAft>
                <a:spcPts val="0"/>
              </a:spcAft>
            </a:pPr>
            <a:r>
              <a:rPr lang="en-US" sz="1450"/>
              <a:t>Stakeholders with already high workloads are wasting limited time on data entry, reducing focus on activities that have the potential to generate funding (proposals) and activities related to the management of existing awards;</a:t>
            </a:r>
            <a:endParaRPr lang="en-US" sz="1450" b="1"/>
          </a:p>
          <a:p>
            <a:pPr marL="342265" indent="-342265">
              <a:spcAft>
                <a:spcPts val="0"/>
              </a:spcAft>
            </a:pPr>
            <a:r>
              <a:rPr lang="en-US" sz="1450"/>
              <a:t>Gaps in communication during the proposal development/review process can result in data errors and/or omissions, as can redundant data entry;</a:t>
            </a:r>
          </a:p>
          <a:p>
            <a:pPr marL="342265" indent="-342265"/>
            <a:r>
              <a:rPr lang="en-US" sz="1450"/>
              <a:t>A disproportionate number of new awards set up in the system have errors.</a:t>
            </a:r>
            <a:endParaRPr sz="1450">
              <a:solidFill>
                <a:schemeClr val="tx1"/>
              </a:solidFill>
            </a:endParaRPr>
          </a:p>
          <a:p>
            <a:pPr marL="342265" indent="-342265">
              <a:spcAft>
                <a:spcPts val="0"/>
              </a:spcAft>
            </a:pPr>
            <a:endParaRPr lang="en-US" sz="1450"/>
          </a:p>
          <a:p>
            <a:pPr marL="342265" indent="-342265"/>
            <a:endParaRPr lang="en-US" sz="1450"/>
          </a:p>
        </p:txBody>
      </p:sp>
      <p:sp>
        <p:nvSpPr>
          <p:cNvPr id="4" name="Slide Number Placeholder 3"/>
          <p:cNvSpPr>
            <a:spLocks noGrp="1"/>
          </p:cNvSpPr>
          <p:nvPr>
            <p:ph type="sldNum" sz="quarter" idx="11"/>
          </p:nvPr>
        </p:nvSpPr>
        <p:spPr/>
        <p:txBody>
          <a:bodyPr/>
          <a:lstStyle/>
          <a:p>
            <a:fld id="{23750D03-48AD-2741-AECD-41D901562598}" type="slidenum">
              <a:rPr lang="en-US" smtClean="0"/>
              <a:pPr/>
              <a:t>8</a:t>
            </a:fld>
            <a:endParaRPr lang="en-US"/>
          </a:p>
        </p:txBody>
      </p:sp>
      <p:sp>
        <p:nvSpPr>
          <p:cNvPr id="17" name="Content Placeholder 9"/>
          <p:cNvSpPr txBox="1">
            <a:spLocks/>
          </p:cNvSpPr>
          <p:nvPr>
            <p:extLst/>
          </p:nvPr>
        </p:nvSpPr>
        <p:spPr>
          <a:xfrm>
            <a:off x="7700142" y="1752600"/>
            <a:ext cx="3261205" cy="3921957"/>
          </a:xfrm>
          <a:prstGeom prst="rect">
            <a:avLst/>
          </a:prstGeom>
        </p:spPr>
        <p:txBody>
          <a:bodyPr vert="horz" lIns="0" tIns="0" rIns="0" bIns="0" rtlCol="0" anchor="t">
            <a:noAutofit/>
          </a:bodyPr>
          <a:lstStyle>
            <a:lvl1pPr marL="342840" indent="-342840" algn="l" defTabSz="457120" rtl="0" eaLnBrk="1" latinLnBrk="0" hangingPunct="1">
              <a:lnSpc>
                <a:spcPct val="90000"/>
              </a:lnSpc>
              <a:spcBef>
                <a:spcPts val="600"/>
              </a:spcBef>
              <a:spcAft>
                <a:spcPts val="800"/>
              </a:spcAft>
              <a:buClr>
                <a:srgbClr val="007DBA"/>
              </a:buClr>
              <a:buFont typeface="Arial"/>
              <a:buChar char="•"/>
              <a:defRPr sz="2100" kern="1200" baseline="0">
                <a:solidFill>
                  <a:srgbClr val="101D3A"/>
                </a:solidFill>
                <a:latin typeface="+mn-lt"/>
                <a:ea typeface="+mn-ea"/>
                <a:cs typeface="+mn-cs"/>
              </a:defRPr>
            </a:lvl1pPr>
            <a:lvl2pPr marL="742823" indent="-285701" algn="l" defTabSz="457120" rtl="0" eaLnBrk="1" latinLnBrk="0" hangingPunct="1">
              <a:lnSpc>
                <a:spcPct val="90000"/>
              </a:lnSpc>
              <a:spcBef>
                <a:spcPts val="600"/>
              </a:spcBef>
              <a:spcAft>
                <a:spcPts val="800"/>
              </a:spcAft>
              <a:buClr>
                <a:srgbClr val="007DBA"/>
              </a:buClr>
              <a:buFont typeface="Arial"/>
              <a:buChar char="•"/>
              <a:defRPr sz="2100" kern="1200" baseline="0">
                <a:solidFill>
                  <a:srgbClr val="101D3A"/>
                </a:solidFill>
                <a:latin typeface="+mn-lt"/>
                <a:ea typeface="+mn-ea"/>
                <a:cs typeface="+mn-cs"/>
              </a:defRPr>
            </a:lvl2pPr>
            <a:lvl3pPr marL="1142804" indent="-228561" algn="l" defTabSz="457120" rtl="0" eaLnBrk="1" latinLnBrk="0" hangingPunct="1">
              <a:lnSpc>
                <a:spcPct val="90000"/>
              </a:lnSpc>
              <a:spcBef>
                <a:spcPts val="600"/>
              </a:spcBef>
              <a:spcAft>
                <a:spcPts val="800"/>
              </a:spcAft>
              <a:buClr>
                <a:srgbClr val="007DBA"/>
              </a:buClr>
              <a:buFont typeface="Arial"/>
              <a:buChar char="•"/>
              <a:defRPr sz="1800" kern="1200" baseline="0">
                <a:solidFill>
                  <a:srgbClr val="101D3A"/>
                </a:solidFill>
                <a:latin typeface="+mn-lt"/>
                <a:ea typeface="+mn-ea"/>
                <a:cs typeface="+mn-cs"/>
              </a:defRPr>
            </a:lvl3pPr>
            <a:lvl4pPr marL="1599927" indent="-228561" algn="l" defTabSz="457120" rtl="0" eaLnBrk="1" latinLnBrk="0" hangingPunct="1">
              <a:lnSpc>
                <a:spcPct val="90000"/>
              </a:lnSpc>
              <a:spcBef>
                <a:spcPts val="600"/>
              </a:spcBef>
              <a:spcAft>
                <a:spcPts val="800"/>
              </a:spcAft>
              <a:buClr>
                <a:srgbClr val="007DBA"/>
              </a:buClr>
              <a:buFont typeface="Arial"/>
              <a:buChar char="•"/>
              <a:defRPr sz="1500" kern="1200" baseline="0">
                <a:solidFill>
                  <a:srgbClr val="101D3A"/>
                </a:solidFill>
                <a:latin typeface="+mn-lt"/>
                <a:ea typeface="+mn-ea"/>
                <a:cs typeface="+mn-cs"/>
              </a:defRPr>
            </a:lvl4pPr>
            <a:lvl5pPr marL="2057047" indent="-228561" algn="l" defTabSz="457120" rtl="0" eaLnBrk="1" latinLnBrk="0" hangingPunct="1">
              <a:lnSpc>
                <a:spcPct val="90000"/>
              </a:lnSpc>
              <a:spcBef>
                <a:spcPts val="600"/>
              </a:spcBef>
              <a:spcAft>
                <a:spcPts val="800"/>
              </a:spcAft>
              <a:buClr>
                <a:srgbClr val="007DBA"/>
              </a:buClr>
              <a:buFont typeface="Arial"/>
              <a:buChar char="•"/>
              <a:defRPr sz="1500" kern="1200" baseline="0">
                <a:solidFill>
                  <a:srgbClr val="101D3A"/>
                </a:solidFill>
                <a:latin typeface="+mn-lt"/>
                <a:ea typeface="+mn-ea"/>
                <a:cs typeface="+mn-cs"/>
              </a:defRPr>
            </a:lvl5pPr>
            <a:lvl6pPr marL="2514169" indent="-228561" algn="l" defTabSz="457120" rtl="0" eaLnBrk="1" latinLnBrk="0" hangingPunct="1">
              <a:spcBef>
                <a:spcPct val="20000"/>
              </a:spcBef>
              <a:buFont typeface="Arial"/>
              <a:buChar char="•"/>
              <a:defRPr sz="2100" kern="1200">
                <a:solidFill>
                  <a:schemeClr val="tx1"/>
                </a:solidFill>
                <a:latin typeface="+mn-lt"/>
                <a:ea typeface="+mn-ea"/>
                <a:cs typeface="+mn-cs"/>
              </a:defRPr>
            </a:lvl6pPr>
            <a:lvl7pPr marL="2971291" indent="-228561" algn="l" defTabSz="457120" rtl="0" eaLnBrk="1" latinLnBrk="0" hangingPunct="1">
              <a:spcBef>
                <a:spcPct val="20000"/>
              </a:spcBef>
              <a:buFont typeface="Arial"/>
              <a:buChar char="•"/>
              <a:defRPr sz="2100" kern="1200">
                <a:solidFill>
                  <a:schemeClr val="tx1"/>
                </a:solidFill>
                <a:latin typeface="+mn-lt"/>
                <a:ea typeface="+mn-ea"/>
                <a:cs typeface="+mn-cs"/>
              </a:defRPr>
            </a:lvl7pPr>
            <a:lvl8pPr marL="3428413" indent="-228561" algn="l" defTabSz="457120" rtl="0" eaLnBrk="1" latinLnBrk="0" hangingPunct="1">
              <a:spcBef>
                <a:spcPct val="20000"/>
              </a:spcBef>
              <a:buFont typeface="Arial"/>
              <a:buChar char="•"/>
              <a:defRPr sz="2100" kern="1200">
                <a:solidFill>
                  <a:schemeClr val="tx1"/>
                </a:solidFill>
                <a:latin typeface="+mn-lt"/>
                <a:ea typeface="+mn-ea"/>
                <a:cs typeface="+mn-cs"/>
              </a:defRPr>
            </a:lvl8pPr>
            <a:lvl9pPr marL="3885534" indent="-228561" algn="l" defTabSz="457120" rtl="0" eaLnBrk="1" latinLnBrk="0" hangingPunct="1">
              <a:spcBef>
                <a:spcPct val="20000"/>
              </a:spcBef>
              <a:buFont typeface="Arial"/>
              <a:buChar char="•"/>
              <a:defRPr sz="2100" kern="1200">
                <a:solidFill>
                  <a:schemeClr val="tx1"/>
                </a:solidFill>
                <a:latin typeface="+mn-lt"/>
                <a:ea typeface="+mn-ea"/>
                <a:cs typeface="+mn-cs"/>
              </a:defRPr>
            </a:lvl9pPr>
          </a:lstStyle>
          <a:p>
            <a:pPr marL="342265" indent="-342265" algn="ctr">
              <a:spcAft>
                <a:spcPts val="600"/>
              </a:spcAft>
              <a:buNone/>
            </a:pPr>
            <a:r>
              <a:rPr lang="en-US" sz="1200"/>
              <a:t>On average, </a:t>
            </a:r>
            <a:r>
              <a:rPr lang="en-US" sz="1200" i="1"/>
              <a:t>“4 awards out [of every] 10 have problems related to data accuracy for award setup”</a:t>
            </a:r>
            <a:endParaRPr lang="en-US" sz="1200" i="1">
              <a:solidFill>
                <a:schemeClr val="tx1"/>
              </a:solidFill>
            </a:endParaRPr>
          </a:p>
          <a:p>
            <a:pPr marL="0" indent="0" algn="ctr">
              <a:spcAft>
                <a:spcPts val="600"/>
              </a:spcAft>
              <a:buNone/>
            </a:pPr>
            <a:r>
              <a:rPr lang="en-US" sz="1200" i="1"/>
              <a:t>“Systems don't validate against other systems” </a:t>
            </a:r>
            <a:endParaRPr sz="1200">
              <a:solidFill>
                <a:schemeClr val="tx1"/>
              </a:solidFill>
            </a:endParaRPr>
          </a:p>
          <a:p>
            <a:pPr marL="0" indent="0" algn="ctr" fontAlgn="base">
              <a:spcAft>
                <a:spcPts val="600"/>
              </a:spcAft>
              <a:buNone/>
            </a:pPr>
            <a:r>
              <a:rPr lang="en-US" sz="1200" i="1"/>
              <a:t>“…info from ePD is re-provided via email. Info from COA is re-entered into division tool.”</a:t>
            </a:r>
          </a:p>
          <a:p>
            <a:pPr marL="0" indent="0" algn="ctr" fontAlgn="base">
              <a:spcAft>
                <a:spcPts val="600"/>
              </a:spcAft>
              <a:buNone/>
            </a:pPr>
            <a:r>
              <a:rPr lang="en-US" sz="1200" i="1"/>
              <a:t>“For our current financial reports we key data from Finlink to excel, or PI's request customizable reports that we have to re-key from finlink, [we also have to] re-key proposal data into ASSIST.</a:t>
            </a:r>
            <a:r>
              <a:rPr lang="en-US" sz="1200" b="1" i="1"/>
              <a:t>”</a:t>
            </a:r>
          </a:p>
          <a:p>
            <a:pPr marL="0" indent="0" algn="ctr" fontAlgn="base">
              <a:spcAft>
                <a:spcPts val="600"/>
              </a:spcAft>
              <a:buNone/>
            </a:pPr>
            <a:r>
              <a:rPr lang="en-US" sz="1200" i="1"/>
              <a:t>“When working in ePD, Coeus, and the eMTA system. For example, we need to finalize ePD proposals in Coeus by having to manually enter data.”</a:t>
            </a:r>
          </a:p>
          <a:p>
            <a:pPr marL="0" indent="0" algn="ctr" fontAlgn="base">
              <a:spcAft>
                <a:spcPts val="600"/>
              </a:spcAft>
              <a:buNone/>
            </a:pPr>
            <a:r>
              <a:rPr lang="en-US" sz="1200" i="1"/>
              <a:t>“Service contracts - data originals are via PDF, need to manually enter into online database.”  </a:t>
            </a:r>
          </a:p>
          <a:p>
            <a:pPr marL="0" indent="0" algn="ctr" fontAlgn="base">
              <a:spcAft>
                <a:spcPts val="600"/>
              </a:spcAft>
              <a:buNone/>
            </a:pPr>
            <a:r>
              <a:rPr lang="en-US" sz="1200" i="1"/>
              <a:t>“Budgets are manually created using sponsor forms and the key info from those forms is then manually re-keyed into Coeus.”</a:t>
            </a:r>
          </a:p>
          <a:p>
            <a:pPr marL="0" indent="0" algn="ctr" fontAlgn="base">
              <a:spcAft>
                <a:spcPts val="600"/>
              </a:spcAft>
              <a:buNone/>
            </a:pPr>
            <a:endParaRPr lang="en-US" sz="1200"/>
          </a:p>
          <a:p>
            <a:pPr marL="0" indent="0" algn="ctr" fontAlgn="base">
              <a:spcAft>
                <a:spcPts val="0"/>
              </a:spcAft>
              <a:buNone/>
            </a:pPr>
            <a:endParaRPr lang="en-US" sz="1200" b="1"/>
          </a:p>
          <a:p>
            <a:pPr marL="0" indent="0" algn="ctr" fontAlgn="base">
              <a:spcAft>
                <a:spcPts val="0"/>
              </a:spcAft>
              <a:buNone/>
            </a:pPr>
            <a:endParaRPr lang="en-US" sz="1200"/>
          </a:p>
          <a:p>
            <a:pPr marL="0" indent="0" fontAlgn="base">
              <a:spcAft>
                <a:spcPts val="0"/>
              </a:spcAft>
              <a:buNone/>
            </a:pPr>
            <a:endParaRPr lang="en-US" sz="1200"/>
          </a:p>
          <a:p>
            <a:pPr marL="342265" indent="-342265" fontAlgn="base">
              <a:spcAft>
                <a:spcPts val="0"/>
              </a:spcAft>
            </a:pPr>
            <a:endParaRPr lang="en-US" sz="1200"/>
          </a:p>
        </p:txBody>
      </p:sp>
      <p:sp>
        <p:nvSpPr>
          <p:cNvPr id="8" name="Rectangle 7"/>
          <p:cNvSpPr/>
          <p:nvPr/>
        </p:nvSpPr>
        <p:spPr>
          <a:xfrm>
            <a:off x="8853658" y="1279080"/>
            <a:ext cx="954172" cy="400110"/>
          </a:xfrm>
          <a:prstGeom prst="rect">
            <a:avLst/>
          </a:prstGeom>
        </p:spPr>
        <p:txBody>
          <a:bodyPr wrap="none">
            <a:spAutoFit/>
          </a:bodyPr>
          <a:lstStyle/>
          <a:p>
            <a:r>
              <a:rPr lang="en-US" sz="2000" b="1">
                <a:solidFill>
                  <a:srgbClr val="006A96"/>
                </a:solidFill>
                <a:latin typeface="calibri" charset="0"/>
              </a:rPr>
              <a:t>Quotes</a:t>
            </a:r>
          </a:p>
        </p:txBody>
      </p:sp>
      <p:cxnSp>
        <p:nvCxnSpPr>
          <p:cNvPr id="11" name="Straight Connector 10"/>
          <p:cNvCxnSpPr/>
          <p:nvPr/>
        </p:nvCxnSpPr>
        <p:spPr>
          <a:xfrm flipV="1">
            <a:off x="7700142" y="1648412"/>
            <a:ext cx="3261205" cy="1"/>
          </a:xfrm>
          <a:prstGeom prst="line">
            <a:avLst/>
          </a:prstGeom>
          <a:ln w="19050">
            <a:solidFill>
              <a:srgbClr val="C69214"/>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27341" y="1279080"/>
            <a:ext cx="2265941" cy="400110"/>
          </a:xfrm>
          <a:prstGeom prst="rect">
            <a:avLst/>
          </a:prstGeom>
        </p:spPr>
        <p:txBody>
          <a:bodyPr wrap="none">
            <a:spAutoFit/>
          </a:bodyPr>
          <a:lstStyle/>
          <a:p>
            <a:r>
              <a:rPr lang="en-US" sz="2000" b="1">
                <a:solidFill>
                  <a:srgbClr val="006A96"/>
                </a:solidFill>
                <a:latin typeface="calibri" charset="0"/>
              </a:rPr>
              <a:t>Friction Description</a:t>
            </a:r>
          </a:p>
        </p:txBody>
      </p:sp>
      <p:cxnSp>
        <p:nvCxnSpPr>
          <p:cNvPr id="13" name="Straight Connector 12"/>
          <p:cNvCxnSpPr/>
          <p:nvPr/>
        </p:nvCxnSpPr>
        <p:spPr>
          <a:xfrm flipV="1">
            <a:off x="406400" y="1648413"/>
            <a:ext cx="5689600" cy="1"/>
          </a:xfrm>
          <a:prstGeom prst="line">
            <a:avLst/>
          </a:prstGeom>
          <a:ln w="19050">
            <a:solidFill>
              <a:srgbClr val="C69214"/>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Lack of system automation</a:t>
            </a:r>
            <a:endParaRPr lang="en-US" dirty="0"/>
          </a:p>
        </p:txBody>
      </p:sp>
    </p:spTree>
    <p:extLst>
      <p:ext uri="{BB962C8B-B14F-4D97-AF65-F5344CB8AC3E}">
        <p14:creationId xmlns:p14="http://schemas.microsoft.com/office/powerpoint/2010/main" val="363369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extLst/>
          </p:nvPr>
        </p:nvSpPr>
        <p:spPr>
          <a:xfrm>
            <a:off x="428624" y="1408386"/>
            <a:ext cx="5551761" cy="4813963"/>
          </a:xfrm>
        </p:spPr>
        <p:txBody>
          <a:bodyPr vert="horz" lIns="0" tIns="0" rIns="0" bIns="0" rtlCol="0" anchor="t">
            <a:noAutofit/>
          </a:bodyPr>
          <a:lstStyle/>
          <a:p>
            <a:pPr marL="0" indent="0">
              <a:buNone/>
            </a:pPr>
            <a:r>
              <a:rPr lang="en-US" sz="1500" b="1"/>
              <a:t> </a:t>
            </a:r>
          </a:p>
          <a:p>
            <a:pPr marL="0" indent="0">
              <a:spcAft>
                <a:spcPts val="600"/>
              </a:spcAft>
              <a:buNone/>
            </a:pPr>
            <a:r>
              <a:rPr lang="en-US" sz="1500"/>
              <a:t>Stakeholder feedback had near unanimous consent that there are too many systems requiring duplicate data entry. The current application environment burdens administrator time, reduces data accuracy, and results in repeated error validation and correction tasks.</a:t>
            </a:r>
          </a:p>
          <a:p>
            <a:pPr marL="0" indent="0">
              <a:spcAft>
                <a:spcPts val="600"/>
              </a:spcAft>
              <a:buNone/>
            </a:pPr>
            <a:r>
              <a:rPr lang="en-US" sz="1500" b="1"/>
              <a:t>Business Impact:</a:t>
            </a:r>
          </a:p>
          <a:p>
            <a:pPr marL="342265" indent="-342265">
              <a:spcAft>
                <a:spcPts val="600"/>
              </a:spcAft>
            </a:pPr>
            <a:r>
              <a:rPr lang="en-US" sz="1500"/>
              <a:t>Reduced efficiency</a:t>
            </a:r>
          </a:p>
          <a:p>
            <a:pPr marL="342265" indent="-342265">
              <a:spcAft>
                <a:spcPts val="600"/>
              </a:spcAft>
            </a:pPr>
            <a:r>
              <a:rPr lang="en-US" sz="1500"/>
              <a:t>Challenges in maintaining data integrity</a:t>
            </a:r>
            <a:endParaRPr sz="1500">
              <a:solidFill>
                <a:srgbClr val="464749"/>
              </a:solidFill>
            </a:endParaRPr>
          </a:p>
          <a:p>
            <a:pPr marL="342265" indent="-342265">
              <a:spcAft>
                <a:spcPts val="600"/>
              </a:spcAft>
            </a:pPr>
            <a:r>
              <a:rPr sz="1500">
                <a:solidFill>
                  <a:schemeClr val="tx1"/>
                </a:solidFill>
              </a:rPr>
              <a:t>Reduced employee satisfaction and Investigator engagement</a:t>
            </a:r>
          </a:p>
          <a:p>
            <a:pPr marL="342265" indent="-342265">
              <a:spcAft>
                <a:spcPts val="600"/>
              </a:spcAft>
            </a:pPr>
            <a:r>
              <a:rPr sz="1500">
                <a:solidFill>
                  <a:srgbClr val="464749"/>
                </a:solidFill>
              </a:rPr>
              <a:t>Lack of detailed budgeting in the </a:t>
            </a:r>
            <a:r>
              <a:rPr sz="1500" err="1">
                <a:solidFill>
                  <a:srgbClr val="464749"/>
                </a:solidFill>
              </a:rPr>
              <a:t>eRA</a:t>
            </a:r>
            <a:r>
              <a:rPr sz="1500">
                <a:solidFill>
                  <a:srgbClr val="464749"/>
                </a:solidFill>
              </a:rPr>
              <a:t> system and system inability to migrate data to the financial system(s) results in the completion of detailed budgeting a minimum of 4 times in order to get a proposal submitted and an award established. This does not include budget entry in shadow systems which is a common occurrence as well. </a:t>
            </a:r>
          </a:p>
          <a:p>
            <a:pPr marL="342265" indent="-342265">
              <a:spcAft>
                <a:spcPts val="600"/>
              </a:spcAft>
            </a:pPr>
            <a:r>
              <a:rPr sz="1500">
                <a:solidFill>
                  <a:srgbClr val="464749"/>
                </a:solidFill>
              </a:rPr>
              <a:t>Increased financial and regulatory compliance risk</a:t>
            </a:r>
          </a:p>
          <a:p>
            <a:pPr marL="342265" indent="-342265"/>
            <a:endParaRPr lang="en-US" sz="1500"/>
          </a:p>
          <a:p>
            <a:pPr marL="342265" indent="-342265"/>
            <a:endParaRPr lang="en-US" sz="1500"/>
          </a:p>
          <a:p>
            <a:pPr marL="342265" indent="-342265"/>
            <a:endParaRPr lang="en-US" sz="1500"/>
          </a:p>
        </p:txBody>
      </p:sp>
      <p:sp>
        <p:nvSpPr>
          <p:cNvPr id="4" name="Slide Number Placeholder 3"/>
          <p:cNvSpPr>
            <a:spLocks noGrp="1"/>
          </p:cNvSpPr>
          <p:nvPr>
            <p:ph type="sldNum" sz="quarter" idx="11"/>
          </p:nvPr>
        </p:nvSpPr>
        <p:spPr/>
        <p:txBody>
          <a:bodyPr/>
          <a:lstStyle/>
          <a:p>
            <a:fld id="{23750D03-48AD-2741-AECD-41D901562598}" type="slidenum">
              <a:rPr lang="en-US" smtClean="0"/>
              <a:pPr/>
              <a:t>9</a:t>
            </a:fld>
            <a:endParaRPr lang="en-US"/>
          </a:p>
        </p:txBody>
      </p:sp>
      <p:sp>
        <p:nvSpPr>
          <p:cNvPr id="17" name="Content Placeholder 9"/>
          <p:cNvSpPr txBox="1">
            <a:spLocks/>
          </p:cNvSpPr>
          <p:nvPr>
            <p:extLst/>
          </p:nvPr>
        </p:nvSpPr>
        <p:spPr>
          <a:xfrm>
            <a:off x="7700142" y="1819274"/>
            <a:ext cx="3261205" cy="4101047"/>
          </a:xfrm>
          <a:prstGeom prst="rect">
            <a:avLst/>
          </a:prstGeom>
        </p:spPr>
        <p:txBody>
          <a:bodyPr vert="horz" lIns="0" tIns="0" rIns="0" bIns="0" rtlCol="0" anchor="t">
            <a:noAutofit/>
          </a:bodyPr>
          <a:lstStyle>
            <a:lvl1pPr marL="342840" indent="-342840" algn="l" defTabSz="457120" rtl="0" eaLnBrk="1" latinLnBrk="0" hangingPunct="1">
              <a:lnSpc>
                <a:spcPct val="90000"/>
              </a:lnSpc>
              <a:spcBef>
                <a:spcPts val="600"/>
              </a:spcBef>
              <a:spcAft>
                <a:spcPts val="800"/>
              </a:spcAft>
              <a:buClr>
                <a:srgbClr val="007DBA"/>
              </a:buClr>
              <a:buFont typeface="Arial"/>
              <a:buChar char="•"/>
              <a:defRPr sz="2100" kern="1200" baseline="0">
                <a:solidFill>
                  <a:srgbClr val="101D3A"/>
                </a:solidFill>
                <a:latin typeface="+mn-lt"/>
                <a:ea typeface="+mn-ea"/>
                <a:cs typeface="+mn-cs"/>
              </a:defRPr>
            </a:lvl1pPr>
            <a:lvl2pPr marL="742823" indent="-285701" algn="l" defTabSz="457120" rtl="0" eaLnBrk="1" latinLnBrk="0" hangingPunct="1">
              <a:lnSpc>
                <a:spcPct val="90000"/>
              </a:lnSpc>
              <a:spcBef>
                <a:spcPts val="600"/>
              </a:spcBef>
              <a:spcAft>
                <a:spcPts val="800"/>
              </a:spcAft>
              <a:buClr>
                <a:srgbClr val="007DBA"/>
              </a:buClr>
              <a:buFont typeface="Arial"/>
              <a:buChar char="•"/>
              <a:defRPr sz="2100" kern="1200" baseline="0">
                <a:solidFill>
                  <a:srgbClr val="101D3A"/>
                </a:solidFill>
                <a:latin typeface="+mn-lt"/>
                <a:ea typeface="+mn-ea"/>
                <a:cs typeface="+mn-cs"/>
              </a:defRPr>
            </a:lvl2pPr>
            <a:lvl3pPr marL="1142804" indent="-228561" algn="l" defTabSz="457120" rtl="0" eaLnBrk="1" latinLnBrk="0" hangingPunct="1">
              <a:lnSpc>
                <a:spcPct val="90000"/>
              </a:lnSpc>
              <a:spcBef>
                <a:spcPts val="600"/>
              </a:spcBef>
              <a:spcAft>
                <a:spcPts val="800"/>
              </a:spcAft>
              <a:buClr>
                <a:srgbClr val="007DBA"/>
              </a:buClr>
              <a:buFont typeface="Arial"/>
              <a:buChar char="•"/>
              <a:defRPr sz="1800" kern="1200" baseline="0">
                <a:solidFill>
                  <a:srgbClr val="101D3A"/>
                </a:solidFill>
                <a:latin typeface="+mn-lt"/>
                <a:ea typeface="+mn-ea"/>
                <a:cs typeface="+mn-cs"/>
              </a:defRPr>
            </a:lvl3pPr>
            <a:lvl4pPr marL="1599927" indent="-228561" algn="l" defTabSz="457120" rtl="0" eaLnBrk="1" latinLnBrk="0" hangingPunct="1">
              <a:lnSpc>
                <a:spcPct val="90000"/>
              </a:lnSpc>
              <a:spcBef>
                <a:spcPts val="600"/>
              </a:spcBef>
              <a:spcAft>
                <a:spcPts val="800"/>
              </a:spcAft>
              <a:buClr>
                <a:srgbClr val="007DBA"/>
              </a:buClr>
              <a:buFont typeface="Arial"/>
              <a:buChar char="•"/>
              <a:defRPr sz="1500" kern="1200" baseline="0">
                <a:solidFill>
                  <a:srgbClr val="101D3A"/>
                </a:solidFill>
                <a:latin typeface="+mn-lt"/>
                <a:ea typeface="+mn-ea"/>
                <a:cs typeface="+mn-cs"/>
              </a:defRPr>
            </a:lvl4pPr>
            <a:lvl5pPr marL="2057047" indent="-228561" algn="l" defTabSz="457120" rtl="0" eaLnBrk="1" latinLnBrk="0" hangingPunct="1">
              <a:lnSpc>
                <a:spcPct val="90000"/>
              </a:lnSpc>
              <a:spcBef>
                <a:spcPts val="600"/>
              </a:spcBef>
              <a:spcAft>
                <a:spcPts val="800"/>
              </a:spcAft>
              <a:buClr>
                <a:srgbClr val="007DBA"/>
              </a:buClr>
              <a:buFont typeface="Arial"/>
              <a:buChar char="•"/>
              <a:defRPr sz="1500" kern="1200" baseline="0">
                <a:solidFill>
                  <a:srgbClr val="101D3A"/>
                </a:solidFill>
                <a:latin typeface="+mn-lt"/>
                <a:ea typeface="+mn-ea"/>
                <a:cs typeface="+mn-cs"/>
              </a:defRPr>
            </a:lvl5pPr>
            <a:lvl6pPr marL="2514169" indent="-228561" algn="l" defTabSz="457120" rtl="0" eaLnBrk="1" latinLnBrk="0" hangingPunct="1">
              <a:spcBef>
                <a:spcPct val="20000"/>
              </a:spcBef>
              <a:buFont typeface="Arial"/>
              <a:buChar char="•"/>
              <a:defRPr sz="2100" kern="1200">
                <a:solidFill>
                  <a:schemeClr val="tx1"/>
                </a:solidFill>
                <a:latin typeface="+mn-lt"/>
                <a:ea typeface="+mn-ea"/>
                <a:cs typeface="+mn-cs"/>
              </a:defRPr>
            </a:lvl6pPr>
            <a:lvl7pPr marL="2971291" indent="-228561" algn="l" defTabSz="457120" rtl="0" eaLnBrk="1" latinLnBrk="0" hangingPunct="1">
              <a:spcBef>
                <a:spcPct val="20000"/>
              </a:spcBef>
              <a:buFont typeface="Arial"/>
              <a:buChar char="•"/>
              <a:defRPr sz="2100" kern="1200">
                <a:solidFill>
                  <a:schemeClr val="tx1"/>
                </a:solidFill>
                <a:latin typeface="+mn-lt"/>
                <a:ea typeface="+mn-ea"/>
                <a:cs typeface="+mn-cs"/>
              </a:defRPr>
            </a:lvl7pPr>
            <a:lvl8pPr marL="3428413" indent="-228561" algn="l" defTabSz="457120" rtl="0" eaLnBrk="1" latinLnBrk="0" hangingPunct="1">
              <a:spcBef>
                <a:spcPct val="20000"/>
              </a:spcBef>
              <a:buFont typeface="Arial"/>
              <a:buChar char="•"/>
              <a:defRPr sz="2100" kern="1200">
                <a:solidFill>
                  <a:schemeClr val="tx1"/>
                </a:solidFill>
                <a:latin typeface="+mn-lt"/>
                <a:ea typeface="+mn-ea"/>
                <a:cs typeface="+mn-cs"/>
              </a:defRPr>
            </a:lvl8pPr>
            <a:lvl9pPr marL="3885534" indent="-228561" algn="l" defTabSz="457120" rtl="0" eaLnBrk="1" latinLnBrk="0" hangingPunct="1">
              <a:spcBef>
                <a:spcPct val="20000"/>
              </a:spcBef>
              <a:buFont typeface="Arial"/>
              <a:buChar char="•"/>
              <a:defRPr sz="2100" kern="1200">
                <a:solidFill>
                  <a:schemeClr val="tx1"/>
                </a:solidFill>
                <a:latin typeface="+mn-lt"/>
                <a:ea typeface="+mn-ea"/>
                <a:cs typeface="+mn-cs"/>
              </a:defRPr>
            </a:lvl9pPr>
          </a:lstStyle>
          <a:p>
            <a:pPr marL="0" indent="0" algn="ctr" fontAlgn="base">
              <a:buNone/>
            </a:pPr>
            <a:r>
              <a:rPr lang="en-US" sz="1200" i="1"/>
              <a:t>“[ePD is] not time saving, takes longer than a paper process.”</a:t>
            </a:r>
          </a:p>
          <a:p>
            <a:pPr marL="0" indent="0" algn="ctr">
              <a:buNone/>
            </a:pPr>
            <a:r>
              <a:rPr lang="en-US" sz="1200" i="1"/>
              <a:t> “Currently easier to send a PDF then go from tab to tab in Coeus… would be easier to attach the award doc in Coeus”   </a:t>
            </a:r>
          </a:p>
          <a:p>
            <a:pPr marL="0" indent="0" algn="ctr" fontAlgn="base">
              <a:buNone/>
            </a:pPr>
            <a:r>
              <a:rPr lang="en-US" sz="1200" i="1"/>
              <a:t>“Transferring information from EDP to Coeus – some information/items do not transfer over as they should… manually re-typing of information into Coeus … ex. IDC role shouldn't have to be retyped” </a:t>
            </a:r>
          </a:p>
          <a:p>
            <a:pPr marL="0" indent="0" algn="ctr">
              <a:buNone/>
            </a:pPr>
            <a:r>
              <a:rPr lang="en-US" sz="1200" i="1"/>
              <a:t>“Have to manually move things around for the sponsors – leads to a manual risk ” </a:t>
            </a:r>
          </a:p>
          <a:p>
            <a:pPr marL="0" indent="0" algn="ctr">
              <a:buNone/>
            </a:pPr>
            <a:r>
              <a:rPr lang="en-US" sz="1200" i="1"/>
              <a:t>“Cost share doesn't have details of breakdown so have to manually add things – manual changes we need to do for the requirements necessary – only way to get invoices paid. ”</a:t>
            </a:r>
          </a:p>
          <a:p>
            <a:pPr marL="342265" indent="-342265" algn="ctr">
              <a:buNone/>
            </a:pPr>
            <a:r>
              <a:rPr lang="en-US" sz="1200" i="1"/>
              <a:t>“Budgets are manually created using sponsor forms and the key info from those forms is then manually re-keyed into Coeus.”</a:t>
            </a:r>
            <a:endParaRPr lang="en-US" sz="1200" i="1">
              <a:solidFill>
                <a:schemeClr val="tx1"/>
              </a:solidFill>
            </a:endParaRPr>
          </a:p>
          <a:p>
            <a:pPr marL="342265" indent="-342265" algn="ctr">
              <a:buNone/>
            </a:pPr>
            <a:endParaRPr lang="en-US" sz="1200">
              <a:solidFill>
                <a:schemeClr val="tx1"/>
              </a:solidFill>
            </a:endParaRPr>
          </a:p>
          <a:p>
            <a:pPr marL="0" indent="0" algn="ctr">
              <a:buNone/>
            </a:pPr>
            <a:endParaRPr lang="en-US" sz="1200"/>
          </a:p>
          <a:p>
            <a:pPr marL="0" indent="0" algn="ctr">
              <a:buNone/>
            </a:pPr>
            <a:endParaRPr lang="en-US" sz="1200"/>
          </a:p>
          <a:p>
            <a:pPr marL="0" indent="0" algn="ctr">
              <a:buNone/>
            </a:pPr>
            <a:endParaRPr lang="en-US" sz="1200"/>
          </a:p>
        </p:txBody>
      </p:sp>
      <p:sp>
        <p:nvSpPr>
          <p:cNvPr id="8" name="Rectangle 7"/>
          <p:cNvSpPr/>
          <p:nvPr/>
        </p:nvSpPr>
        <p:spPr>
          <a:xfrm>
            <a:off x="8853658" y="1279080"/>
            <a:ext cx="954172" cy="400110"/>
          </a:xfrm>
          <a:prstGeom prst="rect">
            <a:avLst/>
          </a:prstGeom>
        </p:spPr>
        <p:txBody>
          <a:bodyPr wrap="none">
            <a:spAutoFit/>
          </a:bodyPr>
          <a:lstStyle/>
          <a:p>
            <a:r>
              <a:rPr lang="en-US" sz="2000" b="1">
                <a:solidFill>
                  <a:srgbClr val="006A96"/>
                </a:solidFill>
                <a:latin typeface="calibri" charset="0"/>
              </a:rPr>
              <a:t>Quotes</a:t>
            </a:r>
          </a:p>
        </p:txBody>
      </p:sp>
      <p:cxnSp>
        <p:nvCxnSpPr>
          <p:cNvPr id="11" name="Straight Connector 10"/>
          <p:cNvCxnSpPr/>
          <p:nvPr/>
        </p:nvCxnSpPr>
        <p:spPr>
          <a:xfrm flipV="1">
            <a:off x="7700142" y="1648412"/>
            <a:ext cx="3261205" cy="1"/>
          </a:xfrm>
          <a:prstGeom prst="line">
            <a:avLst/>
          </a:prstGeom>
          <a:ln w="19050">
            <a:solidFill>
              <a:srgbClr val="C69214"/>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27341" y="1279080"/>
            <a:ext cx="2265941" cy="400110"/>
          </a:xfrm>
          <a:prstGeom prst="rect">
            <a:avLst/>
          </a:prstGeom>
        </p:spPr>
        <p:txBody>
          <a:bodyPr wrap="none">
            <a:spAutoFit/>
          </a:bodyPr>
          <a:lstStyle/>
          <a:p>
            <a:r>
              <a:rPr lang="en-US" sz="2000" b="1">
                <a:solidFill>
                  <a:srgbClr val="006A96"/>
                </a:solidFill>
                <a:latin typeface="calibri" charset="0"/>
              </a:rPr>
              <a:t>Friction Description</a:t>
            </a:r>
          </a:p>
        </p:txBody>
      </p:sp>
      <p:cxnSp>
        <p:nvCxnSpPr>
          <p:cNvPr id="13" name="Straight Connector 12"/>
          <p:cNvCxnSpPr/>
          <p:nvPr/>
        </p:nvCxnSpPr>
        <p:spPr>
          <a:xfrm flipV="1">
            <a:off x="406400" y="1648413"/>
            <a:ext cx="5689600" cy="1"/>
          </a:xfrm>
          <a:prstGeom prst="line">
            <a:avLst/>
          </a:prstGeom>
          <a:ln w="19050">
            <a:solidFill>
              <a:srgbClr val="C69214"/>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Redundant data entry across systems</a:t>
            </a:r>
            <a:endParaRPr lang="en-US" dirty="0"/>
          </a:p>
        </p:txBody>
      </p:sp>
    </p:spTree>
    <p:extLst>
      <p:ext uri="{BB962C8B-B14F-4D97-AF65-F5344CB8AC3E}">
        <p14:creationId xmlns:p14="http://schemas.microsoft.com/office/powerpoint/2010/main" val="648728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ion Slides">
  <a:themeElements>
    <a:clrScheme name="UC San Diego Health">
      <a:dk1>
        <a:srgbClr val="464749"/>
      </a:dk1>
      <a:lt1>
        <a:srgbClr val="FFFFFF"/>
      </a:lt1>
      <a:dk2>
        <a:srgbClr val="101D3A"/>
      </a:dk2>
      <a:lt2>
        <a:srgbClr val="FFFFFF"/>
      </a:lt2>
      <a:accent1>
        <a:srgbClr val="0C68AC"/>
      </a:accent1>
      <a:accent2>
        <a:srgbClr val="15A599"/>
      </a:accent2>
      <a:accent3>
        <a:srgbClr val="0C636E"/>
      </a:accent3>
      <a:accent4>
        <a:srgbClr val="443D82"/>
      </a:accent4>
      <a:accent5>
        <a:srgbClr val="671943"/>
      </a:accent5>
      <a:accent6>
        <a:srgbClr val="A7B306"/>
      </a:accent6>
      <a:hlink>
        <a:srgbClr val="AA0023"/>
      </a:hlink>
      <a:folHlink>
        <a:srgbClr val="0C68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SDHealth-16x9" id="{6D9D32FB-35C8-1345-8EFA-FDD3A2A06C29}" vid="{C3C87989-F9C7-F540-B8B8-EF7C3FAE362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s">
  <a:themeElements>
    <a:clrScheme name="UC San Diego Health">
      <a:dk1>
        <a:srgbClr val="464749"/>
      </a:dk1>
      <a:lt1>
        <a:srgbClr val="FFFFFF"/>
      </a:lt1>
      <a:dk2>
        <a:srgbClr val="101D3A"/>
      </a:dk2>
      <a:lt2>
        <a:srgbClr val="FFFFFF"/>
      </a:lt2>
      <a:accent1>
        <a:srgbClr val="0C68AC"/>
      </a:accent1>
      <a:accent2>
        <a:srgbClr val="15A599"/>
      </a:accent2>
      <a:accent3>
        <a:srgbClr val="0C636E"/>
      </a:accent3>
      <a:accent4>
        <a:srgbClr val="443D82"/>
      </a:accent4>
      <a:accent5>
        <a:srgbClr val="671943"/>
      </a:accent5>
      <a:accent6>
        <a:srgbClr val="A7B306"/>
      </a:accent6>
      <a:hlink>
        <a:srgbClr val="AA0023"/>
      </a:hlink>
      <a:folHlink>
        <a:srgbClr val="0C68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SDHealth-16x9" id="{6D9D32FB-35C8-1345-8EFA-FDD3A2A06C29}" vid="{D1FA57BC-5BD4-D841-879B-304073B8C059}"/>
    </a:ext>
  </a:extLst>
</a:theme>
</file>

<file path=ppt/theme/theme3.xml><?xml version="1.0" encoding="utf-8"?>
<a:theme xmlns:a="http://schemas.openxmlformats.org/drawingml/2006/main" name="Closing Slides">
  <a:themeElements>
    <a:clrScheme name="UC San Diego Health">
      <a:dk1>
        <a:srgbClr val="464749"/>
      </a:dk1>
      <a:lt1>
        <a:srgbClr val="FFFFFF"/>
      </a:lt1>
      <a:dk2>
        <a:srgbClr val="101D3A"/>
      </a:dk2>
      <a:lt2>
        <a:srgbClr val="FFFFFF"/>
      </a:lt2>
      <a:accent1>
        <a:srgbClr val="0C68AC"/>
      </a:accent1>
      <a:accent2>
        <a:srgbClr val="15A599"/>
      </a:accent2>
      <a:accent3>
        <a:srgbClr val="0C636E"/>
      </a:accent3>
      <a:accent4>
        <a:srgbClr val="443D82"/>
      </a:accent4>
      <a:accent5>
        <a:srgbClr val="671943"/>
      </a:accent5>
      <a:accent6>
        <a:srgbClr val="A7B306"/>
      </a:accent6>
      <a:hlink>
        <a:srgbClr val="AA0023"/>
      </a:hlink>
      <a:folHlink>
        <a:srgbClr val="0C68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SDHealth-16x9" id="{6D9D32FB-35C8-1345-8EFA-FDD3A2A06C29}" vid="{8A1976B6-3092-9542-A19D-BACDE20306AC}"/>
    </a:ext>
  </a:extLst>
</a:theme>
</file>

<file path=ppt/theme/theme4.xml><?xml version="1.0" encoding="utf-8"?>
<a:theme xmlns:a="http://schemas.openxmlformats.org/drawingml/2006/main" name="42_Dell_Template_16x9_2014_Updated">
  <a:themeElements>
    <a:clrScheme name="Custom 2">
      <a:dk1>
        <a:srgbClr val="444444"/>
      </a:dk1>
      <a:lt1>
        <a:srgbClr val="FFFFFF"/>
      </a:lt1>
      <a:dk2>
        <a:srgbClr val="0085C3"/>
      </a:dk2>
      <a:lt2>
        <a:srgbClr val="FFFFFF"/>
      </a:lt2>
      <a:accent1>
        <a:srgbClr val="00447C"/>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square" rtlCol="0">
        <a:spAutoFit/>
      </a:bodyPr>
      <a:lstStyle>
        <a:defPPr>
          <a:lnSpc>
            <a:spcPct val="90000"/>
          </a:lnSpc>
          <a:spcBef>
            <a:spcPts val="600"/>
          </a:spcBef>
          <a:spcAft>
            <a:spcPts val="0"/>
          </a:spcAft>
          <a:buClr>
            <a:schemeClr val="bg1"/>
          </a:buClr>
          <a:defRPr sz="14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1" id="{C582AAE9-D26D-4BF9-8055-E9839D0D4732}" vid="{AE7FAEC6-B994-4C69-94C8-4E86D44E9C7E}"/>
    </a:ext>
  </a:extLst>
</a:theme>
</file>

<file path=ppt/theme/theme5.xml><?xml version="1.0" encoding="utf-8"?>
<a:theme xmlns:a="http://schemas.openxmlformats.org/drawingml/2006/main" name="4_Dell_DMT_SummitHandoff_v8mc">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ll_DMT_SummitHandoff_v8mc">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ll_DMT_SummitHandoff_v8mc">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ection Slides">
  <a:themeElements>
    <a:clrScheme name="UC San Diego Health">
      <a:dk1>
        <a:srgbClr val="464749"/>
      </a:dk1>
      <a:lt1>
        <a:srgbClr val="FFFFFF"/>
      </a:lt1>
      <a:dk2>
        <a:srgbClr val="101D3A"/>
      </a:dk2>
      <a:lt2>
        <a:srgbClr val="FFFFFF"/>
      </a:lt2>
      <a:accent1>
        <a:srgbClr val="0C68AC"/>
      </a:accent1>
      <a:accent2>
        <a:srgbClr val="15A599"/>
      </a:accent2>
      <a:accent3>
        <a:srgbClr val="0C636E"/>
      </a:accent3>
      <a:accent4>
        <a:srgbClr val="443D82"/>
      </a:accent4>
      <a:accent5>
        <a:srgbClr val="671943"/>
      </a:accent5>
      <a:accent6>
        <a:srgbClr val="A7B306"/>
      </a:accent6>
      <a:hlink>
        <a:srgbClr val="AA0023"/>
      </a:hlink>
      <a:folHlink>
        <a:srgbClr val="0C68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SDHealth-16x9" id="{6D9D32FB-35C8-1345-8EFA-FDD3A2A06C29}" vid="{C3C87989-F9C7-F540-B8B8-EF7C3FAE362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7F4991F6202D46BAF1530C1600A6D9" ma:contentTypeVersion="0" ma:contentTypeDescription="Create a new document." ma:contentTypeScope="" ma:versionID="335ceb486be517d1d181082829f6fec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45859A-C588-4588-AB1B-0F629E367C93}">
  <ds:schemaRefs>
    <ds:schemaRef ds:uri="http://schemas.microsoft.com/sharepoint/v3/contenttype/forms"/>
  </ds:schemaRefs>
</ds:datastoreItem>
</file>

<file path=customXml/itemProps2.xml><?xml version="1.0" encoding="utf-8"?>
<ds:datastoreItem xmlns:ds="http://schemas.openxmlformats.org/officeDocument/2006/customXml" ds:itemID="{2B76D967-223A-40EB-A156-C62E701E8B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2E3C980-C590-44A7-B970-BBC4E6ABA5CF}">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836</TotalTime>
  <Words>1877</Words>
  <Application>Microsoft Office PowerPoint</Application>
  <PresentationFormat>Widescreen</PresentationFormat>
  <Paragraphs>294</Paragraphs>
  <Slides>15</Slides>
  <Notes>12</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15</vt:i4>
      </vt:variant>
    </vt:vector>
  </HeadingPairs>
  <TitlesOfParts>
    <vt:vector size="35" baseType="lpstr">
      <vt:lpstr>ＭＳ Ｐゴシック</vt:lpstr>
      <vt:lpstr>Arial</vt:lpstr>
      <vt:lpstr>Arial Black</vt:lpstr>
      <vt:lpstr>Calibri</vt:lpstr>
      <vt:lpstr>Calibri</vt:lpstr>
      <vt:lpstr>Courier New</vt:lpstr>
      <vt:lpstr>Mangal</vt:lpstr>
      <vt:lpstr>Museo For Dell</vt:lpstr>
      <vt:lpstr>Museo For Dell 300</vt:lpstr>
      <vt:lpstr>Museo Sans For Dell</vt:lpstr>
      <vt:lpstr>Trebuchet MS</vt:lpstr>
      <vt:lpstr>Wingdings</vt:lpstr>
      <vt:lpstr>Section Slides</vt:lpstr>
      <vt:lpstr>Content Slides</vt:lpstr>
      <vt:lpstr>Closing Slides</vt:lpstr>
      <vt:lpstr>42_Dell_Template_16x9_2014_Updated</vt:lpstr>
      <vt:lpstr>4_Dell_DMT_SummitHandoff_v8mc</vt:lpstr>
      <vt:lpstr>5_Dell_DMT_SummitHandoff_v8mc</vt:lpstr>
      <vt:lpstr>6_Dell_DMT_SummitHandoff_v8mc</vt:lpstr>
      <vt:lpstr>1_Section Slides</vt:lpstr>
      <vt:lpstr>Enterprise Systems Renewal - RESEARCH</vt:lpstr>
      <vt:lpstr>Agenda</vt:lpstr>
      <vt:lpstr>What is ESR?</vt:lpstr>
      <vt:lpstr>An iterative approach that is not focused on replacing systems</vt:lpstr>
      <vt:lpstr>Top Research Friction Points</vt:lpstr>
      <vt:lpstr>We work for the systems, the systems don’t work for us</vt:lpstr>
      <vt:lpstr>Lack of system integration</vt:lpstr>
      <vt:lpstr>Lack of system automation</vt:lpstr>
      <vt:lpstr>Redundant data entry across systems</vt:lpstr>
      <vt:lpstr>Workflow and workload management tools</vt:lpstr>
      <vt:lpstr>PowerPoint Presentation</vt:lpstr>
      <vt:lpstr>KUALI RESEARCH Proposal and Award</vt:lpstr>
      <vt:lpstr>ESR PROGRAM STRUCTURE</vt:lpstr>
      <vt:lpstr>Find out more @ esr.ucsd.edu</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System Renewal</dc:title>
  <dc:creator>Kellen, Vince</dc:creator>
  <cp:lastModifiedBy>DeFay, Jason</cp:lastModifiedBy>
  <cp:revision>260</cp:revision>
  <cp:lastPrinted>2017-09-13T15:38:05Z</cp:lastPrinted>
  <dcterms:modified xsi:type="dcterms:W3CDTF">2017-10-17T17:01:25Z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0x010100F17F4991F6202D46BAF1530C1600A6D9</vt:lpwstr>
  </property>
</Properties>
</file>